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1" r:id="rId4"/>
    <p:sldMasterId id="2147483666" r:id="rId5"/>
    <p:sldMasterId id="2147483707" r:id="rId6"/>
    <p:sldMasterId id="2147483727" r:id="rId7"/>
    <p:sldMasterId id="2147483735" r:id="rId8"/>
  </p:sldMasterIdLst>
  <p:notesMasterIdLst>
    <p:notesMasterId r:id="rId49"/>
  </p:notesMasterIdLst>
  <p:handoutMasterIdLst>
    <p:handoutMasterId r:id="rId50"/>
  </p:handoutMasterIdLst>
  <p:sldIdLst>
    <p:sldId id="318" r:id="rId9"/>
    <p:sldId id="271" r:id="rId10"/>
    <p:sldId id="287" r:id="rId11"/>
    <p:sldId id="288" r:id="rId12"/>
    <p:sldId id="289" r:id="rId13"/>
    <p:sldId id="290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2" r:id="rId32"/>
    <p:sldId id="301" r:id="rId33"/>
    <p:sldId id="303" r:id="rId34"/>
    <p:sldId id="304" r:id="rId35"/>
    <p:sldId id="309" r:id="rId36"/>
    <p:sldId id="305" r:id="rId37"/>
    <p:sldId id="306" r:id="rId38"/>
    <p:sldId id="307" r:id="rId39"/>
    <p:sldId id="310" r:id="rId40"/>
    <p:sldId id="312" r:id="rId41"/>
    <p:sldId id="308" r:id="rId42"/>
    <p:sldId id="311" r:id="rId43"/>
    <p:sldId id="313" r:id="rId44"/>
    <p:sldId id="314" r:id="rId45"/>
    <p:sldId id="315" r:id="rId46"/>
    <p:sldId id="316" r:id="rId47"/>
    <p:sldId id="317" r:id="rId4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541C2A-809D-9897-5474-068FD6EDFB34}" name="Juliette Gordon" initials="JG" userId="S::juliette.gordon@skillsforcare.org.uk::a7cba763-5c3e-45c5-849b-4d7901b6c6d4" providerId="AD"/>
  <p188:author id="{72EAAC92-6944-70E4-4B5C-9A01B9793015}" name="Danni Teahan" initials="DT" userId="S::Danni.Teahan@skillsforcare.org.uk::0ac7fabe-8316-42dd-99ff-af4e8d713a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BB"/>
    <a:srgbClr val="606060"/>
    <a:srgbClr val="008C95"/>
    <a:srgbClr val="0068B3"/>
    <a:srgbClr val="008F9C"/>
    <a:srgbClr val="0071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5753C-0510-C231-9567-86D6191C444F}" v="128" dt="2024-09-05T10:36:38.6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67554" autoAdjust="0"/>
  </p:normalViewPr>
  <p:slideViewPr>
    <p:cSldViewPr snapToGrid="0">
      <p:cViewPr varScale="1">
        <p:scale>
          <a:sx n="75" d="100"/>
          <a:sy n="75" d="100"/>
        </p:scale>
        <p:origin x="1818" y="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57" Type="http://schemas.microsoft.com/office/2018/10/relationships/authors" Target="author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Hawkins" userId="S::jo.hawkins@skillsforcare.org.uk::de2f5101-fd6d-4722-addb-c4f4d1e5720d" providerId="AD" clId="Web-{E685753C-0510-C231-9567-86D6191C444F}"/>
    <pc:docChg chg="modSld">
      <pc:chgData name="Jo Hawkins" userId="S::jo.hawkins@skillsforcare.org.uk::de2f5101-fd6d-4722-addb-c4f4d1e5720d" providerId="AD" clId="Web-{E685753C-0510-C231-9567-86D6191C444F}" dt="2024-09-05T10:36:36.921" v="93"/>
      <pc:docMkLst>
        <pc:docMk/>
      </pc:docMkLst>
      <pc:sldChg chg="modSp">
        <pc:chgData name="Jo Hawkins" userId="S::jo.hawkins@skillsforcare.org.uk::de2f5101-fd6d-4722-addb-c4f4d1e5720d" providerId="AD" clId="Web-{E685753C-0510-C231-9567-86D6191C444F}" dt="2024-09-05T10:28:47.455" v="26"/>
        <pc:sldMkLst>
          <pc:docMk/>
          <pc:sldMk cId="1614789578" sldId="279"/>
        </pc:sldMkLst>
        <pc:graphicFrameChg chg="mod modGraphic">
          <ac:chgData name="Jo Hawkins" userId="S::jo.hawkins@skillsforcare.org.uk::de2f5101-fd6d-4722-addb-c4f4d1e5720d" providerId="AD" clId="Web-{E685753C-0510-C231-9567-86D6191C444F}" dt="2024-09-05T10:28:47.455" v="26"/>
          <ac:graphicFrameMkLst>
            <pc:docMk/>
            <pc:sldMk cId="1614789578" sldId="279"/>
            <ac:graphicFrameMk id="9" creationId="{3878DF47-5014-8EF3-7766-A5C789031189}"/>
          </ac:graphicFrameMkLst>
        </pc:graphicFrameChg>
      </pc:sldChg>
      <pc:sldChg chg="modSp">
        <pc:chgData name="Jo Hawkins" userId="S::jo.hawkins@skillsforcare.org.uk::de2f5101-fd6d-4722-addb-c4f4d1e5720d" providerId="AD" clId="Web-{E685753C-0510-C231-9567-86D6191C444F}" dt="2024-09-05T10:29:35.487" v="30"/>
        <pc:sldMkLst>
          <pc:docMk/>
          <pc:sldMk cId="1549181722" sldId="282"/>
        </pc:sldMkLst>
        <pc:graphicFrameChg chg="mod modGraphic">
          <ac:chgData name="Jo Hawkins" userId="S::jo.hawkins@skillsforcare.org.uk::de2f5101-fd6d-4722-addb-c4f4d1e5720d" providerId="AD" clId="Web-{E685753C-0510-C231-9567-86D6191C444F}" dt="2024-09-05T10:29:35.487" v="30"/>
          <ac:graphicFrameMkLst>
            <pc:docMk/>
            <pc:sldMk cId="1549181722" sldId="282"/>
            <ac:graphicFrameMk id="9" creationId="{3878DF47-5014-8EF3-7766-A5C789031189}"/>
          </ac:graphicFrameMkLst>
        </pc:graphicFrameChg>
      </pc:sldChg>
      <pc:sldChg chg="modSp">
        <pc:chgData name="Jo Hawkins" userId="S::jo.hawkins@skillsforcare.org.uk::de2f5101-fd6d-4722-addb-c4f4d1e5720d" providerId="AD" clId="Web-{E685753C-0510-C231-9567-86D6191C444F}" dt="2024-09-05T10:30:32.301" v="74"/>
        <pc:sldMkLst>
          <pc:docMk/>
          <pc:sldMk cId="1867060200" sldId="284"/>
        </pc:sldMkLst>
        <pc:graphicFrameChg chg="mod modGraphic">
          <ac:chgData name="Jo Hawkins" userId="S::jo.hawkins@skillsforcare.org.uk::de2f5101-fd6d-4722-addb-c4f4d1e5720d" providerId="AD" clId="Web-{E685753C-0510-C231-9567-86D6191C444F}" dt="2024-09-05T10:30:32.301" v="74"/>
          <ac:graphicFrameMkLst>
            <pc:docMk/>
            <pc:sldMk cId="1867060200" sldId="284"/>
            <ac:graphicFrameMk id="9" creationId="{3878DF47-5014-8EF3-7766-A5C789031189}"/>
          </ac:graphicFrameMkLst>
        </pc:graphicFrameChg>
      </pc:sldChg>
      <pc:sldChg chg="modSp">
        <pc:chgData name="Jo Hawkins" userId="S::jo.hawkins@skillsforcare.org.uk::de2f5101-fd6d-4722-addb-c4f4d1e5720d" providerId="AD" clId="Web-{E685753C-0510-C231-9567-86D6191C444F}" dt="2024-09-05T10:31:51.819" v="82"/>
        <pc:sldMkLst>
          <pc:docMk/>
          <pc:sldMk cId="672517696" sldId="292"/>
        </pc:sldMkLst>
        <pc:graphicFrameChg chg="mod modGraphic">
          <ac:chgData name="Jo Hawkins" userId="S::jo.hawkins@skillsforcare.org.uk::de2f5101-fd6d-4722-addb-c4f4d1e5720d" providerId="AD" clId="Web-{E685753C-0510-C231-9567-86D6191C444F}" dt="2024-09-05T10:31:51.819" v="82"/>
          <ac:graphicFrameMkLst>
            <pc:docMk/>
            <pc:sldMk cId="672517696" sldId="292"/>
            <ac:graphicFrameMk id="9" creationId="{3878DF47-5014-8EF3-7766-A5C789031189}"/>
          </ac:graphicFrameMkLst>
        </pc:graphicFrameChg>
      </pc:sldChg>
      <pc:sldChg chg="modSp">
        <pc:chgData name="Jo Hawkins" userId="S::jo.hawkins@skillsforcare.org.uk::de2f5101-fd6d-4722-addb-c4f4d1e5720d" providerId="AD" clId="Web-{E685753C-0510-C231-9567-86D6191C444F}" dt="2024-09-05T10:32:14.992" v="83"/>
        <pc:sldMkLst>
          <pc:docMk/>
          <pc:sldMk cId="925069737" sldId="295"/>
        </pc:sldMkLst>
        <pc:graphicFrameChg chg="modGraphic">
          <ac:chgData name="Jo Hawkins" userId="S::jo.hawkins@skillsforcare.org.uk::de2f5101-fd6d-4722-addb-c4f4d1e5720d" providerId="AD" clId="Web-{E685753C-0510-C231-9567-86D6191C444F}" dt="2024-09-05T10:32:14.992" v="83"/>
          <ac:graphicFrameMkLst>
            <pc:docMk/>
            <pc:sldMk cId="925069737" sldId="295"/>
            <ac:graphicFrameMk id="9" creationId="{3878DF47-5014-8EF3-7766-A5C789031189}"/>
          </ac:graphicFrameMkLst>
        </pc:graphicFrameChg>
      </pc:sldChg>
      <pc:sldChg chg="modSp">
        <pc:chgData name="Jo Hawkins" userId="S::jo.hawkins@skillsforcare.org.uk::de2f5101-fd6d-4722-addb-c4f4d1e5720d" providerId="AD" clId="Web-{E685753C-0510-C231-9567-86D6191C444F}" dt="2024-09-05T10:35:07.403" v="87"/>
        <pc:sldMkLst>
          <pc:docMk/>
          <pc:sldMk cId="671360932" sldId="305"/>
        </pc:sldMkLst>
        <pc:graphicFrameChg chg="mod modGraphic">
          <ac:chgData name="Jo Hawkins" userId="S::jo.hawkins@skillsforcare.org.uk::de2f5101-fd6d-4722-addb-c4f4d1e5720d" providerId="AD" clId="Web-{E685753C-0510-C231-9567-86D6191C444F}" dt="2024-09-05T10:35:07.403" v="87"/>
          <ac:graphicFrameMkLst>
            <pc:docMk/>
            <pc:sldMk cId="671360932" sldId="305"/>
            <ac:graphicFrameMk id="9" creationId="{3878DF47-5014-8EF3-7766-A5C789031189}"/>
          </ac:graphicFrameMkLst>
        </pc:graphicFrameChg>
      </pc:sldChg>
      <pc:sldChg chg="modSp">
        <pc:chgData name="Jo Hawkins" userId="S::jo.hawkins@skillsforcare.org.uk::de2f5101-fd6d-4722-addb-c4f4d1e5720d" providerId="AD" clId="Web-{E685753C-0510-C231-9567-86D6191C444F}" dt="2024-09-05T10:32:14.992" v="83"/>
        <pc:sldMkLst>
          <pc:docMk/>
          <pc:sldMk cId="2798508831" sldId="308"/>
        </pc:sldMkLst>
        <pc:graphicFrameChg chg="modGraphic">
          <ac:chgData name="Jo Hawkins" userId="S::jo.hawkins@skillsforcare.org.uk::de2f5101-fd6d-4722-addb-c4f4d1e5720d" providerId="AD" clId="Web-{E685753C-0510-C231-9567-86D6191C444F}" dt="2024-09-05T10:32:14.992" v="83"/>
          <ac:graphicFrameMkLst>
            <pc:docMk/>
            <pc:sldMk cId="2798508831" sldId="308"/>
            <ac:graphicFrameMk id="9" creationId="{3878DF47-5014-8EF3-7766-A5C789031189}"/>
          </ac:graphicFrameMkLst>
        </pc:graphicFrameChg>
      </pc:sldChg>
      <pc:sldChg chg="modSp">
        <pc:chgData name="Jo Hawkins" userId="S::jo.hawkins@skillsforcare.org.uk::de2f5101-fd6d-4722-addb-c4f4d1e5720d" providerId="AD" clId="Web-{E685753C-0510-C231-9567-86D6191C444F}" dt="2024-09-05T10:35:50.638" v="88"/>
        <pc:sldMkLst>
          <pc:docMk/>
          <pc:sldMk cId="373876184" sldId="310"/>
        </pc:sldMkLst>
        <pc:graphicFrameChg chg="modGraphic">
          <ac:chgData name="Jo Hawkins" userId="S::jo.hawkins@skillsforcare.org.uk::de2f5101-fd6d-4722-addb-c4f4d1e5720d" providerId="AD" clId="Web-{E685753C-0510-C231-9567-86D6191C444F}" dt="2024-09-05T10:35:50.638" v="88"/>
          <ac:graphicFrameMkLst>
            <pc:docMk/>
            <pc:sldMk cId="373876184" sldId="310"/>
            <ac:graphicFrameMk id="9" creationId="{3878DF47-5014-8EF3-7766-A5C789031189}"/>
          </ac:graphicFrameMkLst>
        </pc:graphicFrameChg>
      </pc:sldChg>
      <pc:sldChg chg="modSp">
        <pc:chgData name="Jo Hawkins" userId="S::jo.hawkins@skillsforcare.org.uk::de2f5101-fd6d-4722-addb-c4f4d1e5720d" providerId="AD" clId="Web-{E685753C-0510-C231-9567-86D6191C444F}" dt="2024-09-05T10:36:36.921" v="93"/>
        <pc:sldMkLst>
          <pc:docMk/>
          <pc:sldMk cId="3412044931" sldId="311"/>
        </pc:sldMkLst>
        <pc:graphicFrameChg chg="mod modGraphic">
          <ac:chgData name="Jo Hawkins" userId="S::jo.hawkins@skillsforcare.org.uk::de2f5101-fd6d-4722-addb-c4f4d1e5720d" providerId="AD" clId="Web-{E685753C-0510-C231-9567-86D6191C444F}" dt="2024-09-05T10:36:36.921" v="93"/>
          <ac:graphicFrameMkLst>
            <pc:docMk/>
            <pc:sldMk cId="3412044931" sldId="311"/>
            <ac:graphicFrameMk id="9" creationId="{3878DF47-5014-8EF3-7766-A5C789031189}"/>
          </ac:graphicFrameMkLst>
        </pc:graphicFrameChg>
      </pc:sldChg>
      <pc:sldChg chg="modSp">
        <pc:chgData name="Jo Hawkins" userId="S::jo.hawkins@skillsforcare.org.uk::de2f5101-fd6d-4722-addb-c4f4d1e5720d" providerId="AD" clId="Web-{E685753C-0510-C231-9567-86D6191C444F}" dt="2024-09-05T10:32:14.992" v="83"/>
        <pc:sldMkLst>
          <pc:docMk/>
          <pc:sldMk cId="3002904961" sldId="316"/>
        </pc:sldMkLst>
        <pc:graphicFrameChg chg="modGraphic">
          <ac:chgData name="Jo Hawkins" userId="S::jo.hawkins@skillsforcare.org.uk::de2f5101-fd6d-4722-addb-c4f4d1e5720d" providerId="AD" clId="Web-{E685753C-0510-C231-9567-86D6191C444F}" dt="2024-09-05T10:32:14.992" v="83"/>
          <ac:graphicFrameMkLst>
            <pc:docMk/>
            <pc:sldMk cId="3002904961" sldId="316"/>
            <ac:graphicFrameMk id="9" creationId="{3878DF47-5014-8EF3-7766-A5C789031189}"/>
          </ac:graphicFrameMkLst>
        </pc:graphicFrameChg>
      </pc:sldChg>
      <pc:sldChg chg="modSp">
        <pc:chgData name="Jo Hawkins" userId="S::jo.hawkins@skillsforcare.org.uk::de2f5101-fd6d-4722-addb-c4f4d1e5720d" providerId="AD" clId="Web-{E685753C-0510-C231-9567-86D6191C444F}" dt="2024-09-05T10:28:06.391" v="18" actId="20577"/>
        <pc:sldMkLst>
          <pc:docMk/>
          <pc:sldMk cId="2597898734" sldId="318"/>
        </pc:sldMkLst>
        <pc:spChg chg="mod">
          <ac:chgData name="Jo Hawkins" userId="S::jo.hawkins@skillsforcare.org.uk::de2f5101-fd6d-4722-addb-c4f4d1e5720d" providerId="AD" clId="Web-{E685753C-0510-C231-9567-86D6191C444F}" dt="2024-09-05T10:28:06.391" v="18" actId="20577"/>
          <ac:spMkLst>
            <pc:docMk/>
            <pc:sldMk cId="2597898734" sldId="318"/>
            <ac:spMk id="8" creationId="{ED9CC9D9-102E-A85B-A3A8-F5D65BF72218}"/>
          </ac:spMkLst>
        </pc:spChg>
      </pc:sldChg>
    </pc:docChg>
  </pc:docChgLst>
  <pc:docChgLst>
    <pc:chgData name="Rob Hargreaves" userId="66854b1d-cc56-4251-88c4-c08507d10488" providerId="ADAL" clId="{739416E3-8073-4B31-BEC7-67E7AB3BF173}"/>
    <pc:docChg chg="undo custSel addSld delSld modSld sldOrd">
      <pc:chgData name="Rob Hargreaves" userId="66854b1d-cc56-4251-88c4-c08507d10488" providerId="ADAL" clId="{739416E3-8073-4B31-BEC7-67E7AB3BF173}" dt="2024-09-02T13:08:23.277" v="979" actId="20577"/>
      <pc:docMkLst>
        <pc:docMk/>
      </pc:docMkLst>
      <pc:sldChg chg="modSp mod">
        <pc:chgData name="Rob Hargreaves" userId="66854b1d-cc56-4251-88c4-c08507d10488" providerId="ADAL" clId="{739416E3-8073-4B31-BEC7-67E7AB3BF173}" dt="2024-08-12T07:08:36.248" v="196" actId="1076"/>
        <pc:sldMkLst>
          <pc:docMk/>
          <pc:sldMk cId="1064929364" sldId="287"/>
        </pc:sldMkLst>
        <pc:spChg chg="mod">
          <ac:chgData name="Rob Hargreaves" userId="66854b1d-cc56-4251-88c4-c08507d10488" providerId="ADAL" clId="{739416E3-8073-4B31-BEC7-67E7AB3BF173}" dt="2024-08-12T07:08:36.248" v="196" actId="1076"/>
          <ac:spMkLst>
            <pc:docMk/>
            <pc:sldMk cId="1064929364" sldId="287"/>
            <ac:spMk id="2" creationId="{5013E4F2-F75C-5A24-C880-6D4612783345}"/>
          </ac:spMkLst>
        </pc:spChg>
      </pc:sldChg>
      <pc:sldChg chg="modSp mod">
        <pc:chgData name="Rob Hargreaves" userId="66854b1d-cc56-4251-88c4-c08507d10488" providerId="ADAL" clId="{739416E3-8073-4B31-BEC7-67E7AB3BF173}" dt="2024-08-19T15:21:55.160" v="922" actId="20577"/>
        <pc:sldMkLst>
          <pc:docMk/>
          <pc:sldMk cId="2798508831" sldId="308"/>
        </pc:sldMkLst>
        <pc:graphicFrameChg chg="modGraphic">
          <ac:chgData name="Rob Hargreaves" userId="66854b1d-cc56-4251-88c4-c08507d10488" providerId="ADAL" clId="{739416E3-8073-4B31-BEC7-67E7AB3BF173}" dt="2024-08-19T15:21:55.160" v="922" actId="20577"/>
          <ac:graphicFrameMkLst>
            <pc:docMk/>
            <pc:sldMk cId="2798508831" sldId="308"/>
            <ac:graphicFrameMk id="9" creationId="{3878DF47-5014-8EF3-7766-A5C789031189}"/>
          </ac:graphicFrameMkLst>
        </pc:graphicFrameChg>
      </pc:sldChg>
      <pc:sldChg chg="modSp mod">
        <pc:chgData name="Rob Hargreaves" userId="66854b1d-cc56-4251-88c4-c08507d10488" providerId="ADAL" clId="{739416E3-8073-4B31-BEC7-67E7AB3BF173}" dt="2024-08-16T13:22:04.058" v="916" actId="20577"/>
        <pc:sldMkLst>
          <pc:docMk/>
          <pc:sldMk cId="1033010510" sldId="314"/>
        </pc:sldMkLst>
        <pc:graphicFrameChg chg="modGraphic">
          <ac:chgData name="Rob Hargreaves" userId="66854b1d-cc56-4251-88c4-c08507d10488" providerId="ADAL" clId="{739416E3-8073-4B31-BEC7-67E7AB3BF173}" dt="2024-08-16T13:22:04.058" v="916" actId="20577"/>
          <ac:graphicFrameMkLst>
            <pc:docMk/>
            <pc:sldMk cId="1033010510" sldId="314"/>
            <ac:graphicFrameMk id="9" creationId="{3878DF47-5014-8EF3-7766-A5C789031189}"/>
          </ac:graphicFrameMkLst>
        </pc:graphicFrameChg>
      </pc:sldChg>
      <pc:sldChg chg="addSp delSp modSp add mod ord">
        <pc:chgData name="Rob Hargreaves" userId="66854b1d-cc56-4251-88c4-c08507d10488" providerId="ADAL" clId="{739416E3-8073-4B31-BEC7-67E7AB3BF173}" dt="2024-09-02T13:08:23.277" v="979" actId="20577"/>
        <pc:sldMkLst>
          <pc:docMk/>
          <pc:sldMk cId="2597898734" sldId="318"/>
        </pc:sldMkLst>
        <pc:spChg chg="add del mod">
          <ac:chgData name="Rob Hargreaves" userId="66854b1d-cc56-4251-88c4-c08507d10488" providerId="ADAL" clId="{739416E3-8073-4B31-BEC7-67E7AB3BF173}" dt="2024-08-12T07:00:03.792" v="13" actId="478"/>
          <ac:spMkLst>
            <pc:docMk/>
            <pc:sldMk cId="2597898734" sldId="318"/>
            <ac:spMk id="2" creationId="{46563182-B94C-22FB-BE5D-95F3F2434196}"/>
          </ac:spMkLst>
        </pc:spChg>
        <pc:spChg chg="mod">
          <ac:chgData name="Rob Hargreaves" userId="66854b1d-cc56-4251-88c4-c08507d10488" providerId="ADAL" clId="{739416E3-8073-4B31-BEC7-67E7AB3BF173}" dt="2024-08-12T07:03:55.685" v="164" actId="20577"/>
          <ac:spMkLst>
            <pc:docMk/>
            <pc:sldMk cId="2597898734" sldId="318"/>
            <ac:spMk id="3" creationId="{F8D047D8-62AF-6BA0-2872-5E9EA6A580CB}"/>
          </ac:spMkLst>
        </pc:spChg>
        <pc:spChg chg="mod">
          <ac:chgData name="Rob Hargreaves" userId="66854b1d-cc56-4251-88c4-c08507d10488" providerId="ADAL" clId="{739416E3-8073-4B31-BEC7-67E7AB3BF173}" dt="2024-08-12T06:58:46.681" v="5" actId="20577"/>
          <ac:spMkLst>
            <pc:docMk/>
            <pc:sldMk cId="2597898734" sldId="318"/>
            <ac:spMk id="7" creationId="{7013FA67-7422-1129-933D-2E2940071600}"/>
          </ac:spMkLst>
        </pc:spChg>
        <pc:spChg chg="add mod">
          <ac:chgData name="Rob Hargreaves" userId="66854b1d-cc56-4251-88c4-c08507d10488" providerId="ADAL" clId="{739416E3-8073-4B31-BEC7-67E7AB3BF173}" dt="2024-09-02T13:08:23.277" v="979" actId="20577"/>
          <ac:spMkLst>
            <pc:docMk/>
            <pc:sldMk cId="2597898734" sldId="318"/>
            <ac:spMk id="8" creationId="{ED9CC9D9-102E-A85B-A3A8-F5D65BF72218}"/>
          </ac:spMkLst>
        </pc:spChg>
        <pc:spChg chg="mod">
          <ac:chgData name="Rob Hargreaves" userId="66854b1d-cc56-4251-88c4-c08507d10488" providerId="ADAL" clId="{739416E3-8073-4B31-BEC7-67E7AB3BF173}" dt="2024-08-12T07:04:08.929" v="194" actId="20577"/>
          <ac:spMkLst>
            <pc:docMk/>
            <pc:sldMk cId="2597898734" sldId="318"/>
            <ac:spMk id="11" creationId="{C6766CF3-4269-C073-0530-8F137B207286}"/>
          </ac:spMkLst>
        </pc:spChg>
        <pc:graphicFrameChg chg="add del mod modGraphic">
          <ac:chgData name="Rob Hargreaves" userId="66854b1d-cc56-4251-88c4-c08507d10488" providerId="ADAL" clId="{739416E3-8073-4B31-BEC7-67E7AB3BF173}" dt="2024-08-12T07:01:57.992" v="80" actId="478"/>
          <ac:graphicFrameMkLst>
            <pc:docMk/>
            <pc:sldMk cId="2597898734" sldId="318"/>
            <ac:graphicFrameMk id="4" creationId="{8F63EBB1-BD47-A5A4-817E-14C2C57F45C9}"/>
          </ac:graphicFrameMkLst>
        </pc:graphicFrameChg>
        <pc:graphicFrameChg chg="add mod modGraphic">
          <ac:chgData name="Rob Hargreaves" userId="66854b1d-cc56-4251-88c4-c08507d10488" providerId="ADAL" clId="{739416E3-8073-4B31-BEC7-67E7AB3BF173}" dt="2024-08-12T07:12:21.541" v="472" actId="1076"/>
          <ac:graphicFrameMkLst>
            <pc:docMk/>
            <pc:sldMk cId="2597898734" sldId="318"/>
            <ac:graphicFrameMk id="6" creationId="{65A03E8D-C01C-E381-8BB6-3C2D4AAB7CBC}"/>
          </ac:graphicFrameMkLst>
        </pc:graphicFrameChg>
        <pc:graphicFrameChg chg="del">
          <ac:chgData name="Rob Hargreaves" userId="66854b1d-cc56-4251-88c4-c08507d10488" providerId="ADAL" clId="{739416E3-8073-4B31-BEC7-67E7AB3BF173}" dt="2024-08-12T06:58:38.627" v="2" actId="478"/>
          <ac:graphicFrameMkLst>
            <pc:docMk/>
            <pc:sldMk cId="2597898734" sldId="318"/>
            <ac:graphicFrameMk id="10" creationId="{01CBC0E6-B44A-2141-4036-E0941BA89DB4}"/>
          </ac:graphicFrameMkLst>
        </pc:graphicFrameChg>
      </pc:sldChg>
      <pc:sldChg chg="new del">
        <pc:chgData name="Rob Hargreaves" userId="66854b1d-cc56-4251-88c4-c08507d10488" providerId="ADAL" clId="{739416E3-8073-4B31-BEC7-67E7AB3BF173}" dt="2024-08-12T07:12:13.886" v="471" actId="680"/>
        <pc:sldMkLst>
          <pc:docMk/>
          <pc:sldMk cId="446215639" sldId="319"/>
        </pc:sldMkLst>
      </pc:sldChg>
    </pc:docChg>
  </pc:docChgLst>
  <pc:docChgLst>
    <pc:chgData name="Rob Hargreaves" userId="66854b1d-cc56-4251-88c4-c08507d10488" providerId="ADAL" clId="{558C935C-CBC4-4F03-A511-7B39FDFC0E20}"/>
    <pc:docChg chg="delSld">
      <pc:chgData name="Rob Hargreaves" userId="66854b1d-cc56-4251-88c4-c08507d10488" providerId="ADAL" clId="{558C935C-CBC4-4F03-A511-7B39FDFC0E20}" dt="2024-08-08T11:10:03.614" v="1" actId="2696"/>
      <pc:docMkLst>
        <pc:docMk/>
      </pc:docMkLst>
      <pc:sldChg chg="del">
        <pc:chgData name="Rob Hargreaves" userId="66854b1d-cc56-4251-88c4-c08507d10488" providerId="ADAL" clId="{558C935C-CBC4-4F03-A511-7B39FDFC0E20}" dt="2024-08-08T11:10:03.614" v="1" actId="2696"/>
        <pc:sldMkLst>
          <pc:docMk/>
          <pc:sldMk cId="3955214509" sldId="259"/>
        </pc:sldMkLst>
      </pc:sldChg>
      <pc:sldChg chg="del">
        <pc:chgData name="Rob Hargreaves" userId="66854b1d-cc56-4251-88c4-c08507d10488" providerId="ADAL" clId="{558C935C-CBC4-4F03-A511-7B39FDFC0E20}" dt="2024-08-08T11:09:43.392" v="0" actId="2696"/>
        <pc:sldMkLst>
          <pc:docMk/>
          <pc:sldMk cId="1661285103" sldId="260"/>
        </pc:sldMkLst>
      </pc:sldChg>
      <pc:sldChg chg="del">
        <pc:chgData name="Rob Hargreaves" userId="66854b1d-cc56-4251-88c4-c08507d10488" providerId="ADAL" clId="{558C935C-CBC4-4F03-A511-7B39FDFC0E20}" dt="2024-08-08T11:09:43.392" v="0" actId="2696"/>
        <pc:sldMkLst>
          <pc:docMk/>
          <pc:sldMk cId="3795055549" sldId="263"/>
        </pc:sldMkLst>
      </pc:sldChg>
      <pc:sldChg chg="del">
        <pc:chgData name="Rob Hargreaves" userId="66854b1d-cc56-4251-88c4-c08507d10488" providerId="ADAL" clId="{558C935C-CBC4-4F03-A511-7B39FDFC0E20}" dt="2024-08-08T11:09:43.392" v="0" actId="2696"/>
        <pc:sldMkLst>
          <pc:docMk/>
          <pc:sldMk cId="3543098301" sldId="264"/>
        </pc:sldMkLst>
      </pc:sldChg>
      <pc:sldChg chg="del">
        <pc:chgData name="Rob Hargreaves" userId="66854b1d-cc56-4251-88c4-c08507d10488" providerId="ADAL" clId="{558C935C-CBC4-4F03-A511-7B39FDFC0E20}" dt="2024-08-08T11:09:43.392" v="0" actId="2696"/>
        <pc:sldMkLst>
          <pc:docMk/>
          <pc:sldMk cId="1751413303" sldId="265"/>
        </pc:sldMkLst>
      </pc:sldChg>
      <pc:sldChg chg="del">
        <pc:chgData name="Rob Hargreaves" userId="66854b1d-cc56-4251-88c4-c08507d10488" providerId="ADAL" clId="{558C935C-CBC4-4F03-A511-7B39FDFC0E20}" dt="2024-08-08T11:10:03.614" v="1" actId="2696"/>
        <pc:sldMkLst>
          <pc:docMk/>
          <pc:sldMk cId="217946882" sldId="266"/>
        </pc:sldMkLst>
      </pc:sldChg>
      <pc:sldChg chg="del">
        <pc:chgData name="Rob Hargreaves" userId="66854b1d-cc56-4251-88c4-c08507d10488" providerId="ADAL" clId="{558C935C-CBC4-4F03-A511-7B39FDFC0E20}" dt="2024-08-08T11:09:43.392" v="0" actId="2696"/>
        <pc:sldMkLst>
          <pc:docMk/>
          <pc:sldMk cId="2639605822" sldId="268"/>
        </pc:sldMkLst>
      </pc:sldChg>
      <pc:sldChg chg="del">
        <pc:chgData name="Rob Hargreaves" userId="66854b1d-cc56-4251-88c4-c08507d10488" providerId="ADAL" clId="{558C935C-CBC4-4F03-A511-7B39FDFC0E20}" dt="2024-08-08T11:10:03.614" v="1" actId="2696"/>
        <pc:sldMkLst>
          <pc:docMk/>
          <pc:sldMk cId="4145604896" sldId="270"/>
        </pc:sldMkLst>
      </pc:sldChg>
      <pc:sldChg chg="del">
        <pc:chgData name="Rob Hargreaves" userId="66854b1d-cc56-4251-88c4-c08507d10488" providerId="ADAL" clId="{558C935C-CBC4-4F03-A511-7B39FDFC0E20}" dt="2024-08-08T11:10:03.614" v="1" actId="2696"/>
        <pc:sldMkLst>
          <pc:docMk/>
          <pc:sldMk cId="3647594508" sldId="272"/>
        </pc:sldMkLst>
      </pc:sldChg>
      <pc:sldChg chg="del">
        <pc:chgData name="Rob Hargreaves" userId="66854b1d-cc56-4251-88c4-c08507d10488" providerId="ADAL" clId="{558C935C-CBC4-4F03-A511-7B39FDFC0E20}" dt="2024-08-08T11:09:43.392" v="0" actId="2696"/>
        <pc:sldMkLst>
          <pc:docMk/>
          <pc:sldMk cId="3843091553" sldId="273"/>
        </pc:sldMkLst>
      </pc:sldChg>
      <pc:sldChg chg="del">
        <pc:chgData name="Rob Hargreaves" userId="66854b1d-cc56-4251-88c4-c08507d10488" providerId="ADAL" clId="{558C935C-CBC4-4F03-A511-7B39FDFC0E20}" dt="2024-08-08T11:09:43.392" v="0" actId="2696"/>
        <pc:sldMkLst>
          <pc:docMk/>
          <pc:sldMk cId="1711080970" sldId="274"/>
        </pc:sldMkLst>
      </pc:sldChg>
      <pc:sldChg chg="del">
        <pc:chgData name="Rob Hargreaves" userId="66854b1d-cc56-4251-88c4-c08507d10488" providerId="ADAL" clId="{558C935C-CBC4-4F03-A511-7B39FDFC0E20}" dt="2024-08-08T11:09:43.392" v="0" actId="2696"/>
        <pc:sldMkLst>
          <pc:docMk/>
          <pc:sldMk cId="3083900002" sldId="276"/>
        </pc:sldMkLst>
      </pc:sldChg>
      <pc:sldChg chg="del">
        <pc:chgData name="Rob Hargreaves" userId="66854b1d-cc56-4251-88c4-c08507d10488" providerId="ADAL" clId="{558C935C-CBC4-4F03-A511-7B39FDFC0E20}" dt="2024-08-08T11:10:03.614" v="1" actId="2696"/>
        <pc:sldMkLst>
          <pc:docMk/>
          <pc:sldMk cId="3304311986" sldId="277"/>
        </pc:sldMkLst>
      </pc:sldChg>
      <pc:sldChg chg="del">
        <pc:chgData name="Rob Hargreaves" userId="66854b1d-cc56-4251-88c4-c08507d10488" providerId="ADAL" clId="{558C935C-CBC4-4F03-A511-7B39FDFC0E20}" dt="2024-08-08T11:10:03.614" v="1" actId="2696"/>
        <pc:sldMkLst>
          <pc:docMk/>
          <pc:sldMk cId="236317173" sldId="278"/>
        </pc:sldMkLst>
      </pc:sldChg>
      <pc:sldChg chg="del">
        <pc:chgData name="Rob Hargreaves" userId="66854b1d-cc56-4251-88c4-c08507d10488" providerId="ADAL" clId="{558C935C-CBC4-4F03-A511-7B39FDFC0E20}" dt="2024-08-08T11:10:03.614" v="1" actId="2696"/>
        <pc:sldMkLst>
          <pc:docMk/>
          <pc:sldMk cId="1963587980" sldId="291"/>
        </pc:sldMkLst>
      </pc:sldChg>
      <pc:sldChg chg="del">
        <pc:chgData name="Rob Hargreaves" userId="66854b1d-cc56-4251-88c4-c08507d10488" providerId="ADAL" clId="{558C935C-CBC4-4F03-A511-7B39FDFC0E20}" dt="2024-08-08T11:10:03.614" v="1" actId="2696"/>
        <pc:sldMkLst>
          <pc:docMk/>
          <pc:sldMk cId="258857818" sldId="31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A7A25-D282-2AC0-B0A4-A48D71E93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4CFAF-A864-B859-8577-03C9D56EE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0FD7F-F176-C742-B975-1C93DB2AB02C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D415-9749-965F-B56F-702E085BB3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1E7BB-11D6-00B1-171F-2966F901A6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7C526-786F-5648-B630-A379B16C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781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0D702-F9F9-2F41-938F-287A986F5BF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240D4-6F14-3449-8FA2-7400E50A5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5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3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54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1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0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8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5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23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0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68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00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5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01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18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04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3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22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3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91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9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80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6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38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0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0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3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74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240D4-6F14-3449-8FA2-7400E50A52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7">
            <a:extLst>
              <a:ext uri="{FF2B5EF4-FFF2-40B4-BE49-F238E27FC236}">
                <a16:creationId xmlns:a16="http://schemas.microsoft.com/office/drawing/2014/main" id="{BCDC81AD-5609-A01F-A6F8-6EEBC19DAB4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9">
            <a:extLst>
              <a:ext uri="{FF2B5EF4-FFF2-40B4-BE49-F238E27FC236}">
                <a16:creationId xmlns:a16="http://schemas.microsoft.com/office/drawing/2014/main" id="{49AAFC10-504B-E114-B2A1-687494A894FA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5F6B5C-4D90-9D62-11C7-DCBA4B404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50F62DE1-CA32-0D4A-DB50-FC32F215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23958"/>
            <a:ext cx="1485777" cy="703373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5D0438E-9E01-D84B-B2D9-523E1C6B5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286176"/>
            <a:ext cx="8831263" cy="110913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080B91B-BD11-27EF-85C6-793F2725FC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8907463" cy="7032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6D98DD4-B153-46FB-3A3E-A97F72301C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2667000"/>
            <a:ext cx="8831263" cy="33772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40BB"/>
              </a:buCl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4318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CF5357A5-EA90-CD8A-676A-F56E0E1D097D}"/>
              </a:ext>
            </a:extLst>
          </p:cNvPr>
          <p:cNvSpPr/>
          <p:nvPr userDrawn="1"/>
        </p:nvSpPr>
        <p:spPr>
          <a:xfrm rot="10800000" flipV="1">
            <a:off x="9818873" y="4110986"/>
            <a:ext cx="2378172" cy="2752505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623173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2390359"/>
              <a:gd name="connsiteY0" fmla="*/ 3737243 h 3857232"/>
              <a:gd name="connsiteX1" fmla="*/ 13664 w 2390359"/>
              <a:gd name="connsiteY1" fmla="*/ 0 h 3857232"/>
              <a:gd name="connsiteX2" fmla="*/ 2390359 w 2390359"/>
              <a:gd name="connsiteY2" fmla="*/ 0 h 3857232"/>
              <a:gd name="connsiteX3" fmla="*/ 833387 w 2390359"/>
              <a:gd name="connsiteY3" fmla="*/ 3857232 h 3857232"/>
              <a:gd name="connsiteX4" fmla="*/ 0 w 2390359"/>
              <a:gd name="connsiteY4" fmla="*/ 3737243 h 3857232"/>
              <a:gd name="connsiteX0" fmla="*/ 0 w 2390359"/>
              <a:gd name="connsiteY0" fmla="*/ 3737243 h 3737243"/>
              <a:gd name="connsiteX1" fmla="*/ 13664 w 2390359"/>
              <a:gd name="connsiteY1" fmla="*/ 0 h 3737243"/>
              <a:gd name="connsiteX2" fmla="*/ 2390359 w 2390359"/>
              <a:gd name="connsiteY2" fmla="*/ 0 h 3737243"/>
              <a:gd name="connsiteX3" fmla="*/ 1271968 w 2390359"/>
              <a:gd name="connsiteY3" fmla="*/ 2760779 h 3737243"/>
              <a:gd name="connsiteX4" fmla="*/ 0 w 2390359"/>
              <a:gd name="connsiteY4" fmla="*/ 3737243 h 3737243"/>
              <a:gd name="connsiteX0" fmla="*/ 94059 w 2376842"/>
              <a:gd name="connsiteY0" fmla="*/ 2839393 h 2839393"/>
              <a:gd name="connsiteX1" fmla="*/ 147 w 2376842"/>
              <a:gd name="connsiteY1" fmla="*/ 0 h 2839393"/>
              <a:gd name="connsiteX2" fmla="*/ 2376842 w 2376842"/>
              <a:gd name="connsiteY2" fmla="*/ 0 h 2839393"/>
              <a:gd name="connsiteX3" fmla="*/ 1258451 w 2376842"/>
              <a:gd name="connsiteY3" fmla="*/ 2760779 h 2839393"/>
              <a:gd name="connsiteX4" fmla="*/ 94059 w 2376842"/>
              <a:gd name="connsiteY4" fmla="*/ 2839393 h 2839393"/>
              <a:gd name="connsiteX0" fmla="*/ 225 w 2378172"/>
              <a:gd name="connsiteY0" fmla="*/ 2752505 h 2760779"/>
              <a:gd name="connsiteX1" fmla="*/ 1477 w 2378172"/>
              <a:gd name="connsiteY1" fmla="*/ 0 h 2760779"/>
              <a:gd name="connsiteX2" fmla="*/ 2378172 w 2378172"/>
              <a:gd name="connsiteY2" fmla="*/ 0 h 2760779"/>
              <a:gd name="connsiteX3" fmla="*/ 1259781 w 2378172"/>
              <a:gd name="connsiteY3" fmla="*/ 2760779 h 2760779"/>
              <a:gd name="connsiteX4" fmla="*/ 225 w 2378172"/>
              <a:gd name="connsiteY4" fmla="*/ 2752505 h 2760779"/>
              <a:gd name="connsiteX0" fmla="*/ 225 w 2378172"/>
              <a:gd name="connsiteY0" fmla="*/ 2752505 h 2752505"/>
              <a:gd name="connsiteX1" fmla="*/ 1477 w 2378172"/>
              <a:gd name="connsiteY1" fmla="*/ 0 h 2752505"/>
              <a:gd name="connsiteX2" fmla="*/ 2378172 w 2378172"/>
              <a:gd name="connsiteY2" fmla="*/ 0 h 2752505"/>
              <a:gd name="connsiteX3" fmla="*/ 1268057 w 2378172"/>
              <a:gd name="connsiteY3" fmla="*/ 2744229 h 2752505"/>
              <a:gd name="connsiteX4" fmla="*/ 225 w 2378172"/>
              <a:gd name="connsiteY4" fmla="*/ 2752505 h 275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172" h="2752505">
                <a:moveTo>
                  <a:pt x="225" y="2752505"/>
                </a:moveTo>
                <a:cubicBezTo>
                  <a:pt x="4780" y="1506757"/>
                  <a:pt x="-3078" y="1245748"/>
                  <a:pt x="1477" y="0"/>
                </a:cubicBezTo>
                <a:lnTo>
                  <a:pt x="2378172" y="0"/>
                </a:lnTo>
                <a:lnTo>
                  <a:pt x="1268057" y="2744229"/>
                </a:lnTo>
                <a:lnTo>
                  <a:pt x="225" y="2752505"/>
                </a:lnTo>
                <a:close/>
              </a:path>
            </a:pathLst>
          </a:custGeom>
          <a:solidFill>
            <a:srgbClr val="0071B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Parallelogram 7">
            <a:extLst>
              <a:ext uri="{FF2B5EF4-FFF2-40B4-BE49-F238E27FC236}">
                <a16:creationId xmlns:a16="http://schemas.microsoft.com/office/drawing/2014/main" id="{5F3063D2-06C4-FD62-2BC6-2A075DE1BFDC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9">
            <a:extLst>
              <a:ext uri="{FF2B5EF4-FFF2-40B4-BE49-F238E27FC236}">
                <a16:creationId xmlns:a16="http://schemas.microsoft.com/office/drawing/2014/main" id="{5D23D404-046A-6DA4-6EF8-D8FA0B678D76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D6BB1299-A76D-DF84-211C-80CA0BAD0CC8}"/>
              </a:ext>
            </a:extLst>
          </p:cNvPr>
          <p:cNvSpPr/>
          <p:nvPr userDrawn="1"/>
        </p:nvSpPr>
        <p:spPr>
          <a:xfrm>
            <a:off x="5723510" y="2658764"/>
            <a:ext cx="4925463" cy="3300218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27653093-D9A8-EDAF-4597-6DAB2BBE5E0D}"/>
              </a:ext>
            </a:extLst>
          </p:cNvPr>
          <p:cNvSpPr/>
          <p:nvPr userDrawn="1"/>
        </p:nvSpPr>
        <p:spPr>
          <a:xfrm>
            <a:off x="5486400" y="2350988"/>
            <a:ext cx="4925463" cy="3300218"/>
          </a:xfrm>
          <a:prstGeom prst="parallelogram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8">
            <a:extLst>
              <a:ext uri="{FF2B5EF4-FFF2-40B4-BE49-F238E27FC236}">
                <a16:creationId xmlns:a16="http://schemas.microsoft.com/office/drawing/2014/main" id="{D8BD85F9-1575-3A9A-48C6-B80E724025AC}"/>
              </a:ext>
            </a:extLst>
          </p:cNvPr>
          <p:cNvSpPr/>
          <p:nvPr userDrawn="1"/>
        </p:nvSpPr>
        <p:spPr>
          <a:xfrm rot="10800000" flipV="1">
            <a:off x="0" y="0"/>
            <a:ext cx="2057400" cy="837271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71386 w 3999868"/>
              <a:gd name="connsiteY3" fmla="*/ 2849107 h 3857232"/>
              <a:gd name="connsiteX4" fmla="*/ 2442896 w 3999868"/>
              <a:gd name="connsiteY4" fmla="*/ 3857232 h 3857232"/>
              <a:gd name="connsiteX5" fmla="*/ 0 w 3999868"/>
              <a:gd name="connsiteY5" fmla="*/ 3857232 h 3857232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4713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2578363"/>
              <a:gd name="connsiteY0" fmla="*/ 3857232 h 3891098"/>
              <a:gd name="connsiteX1" fmla="*/ 1556972 w 2578363"/>
              <a:gd name="connsiteY1" fmla="*/ 0 h 3891098"/>
              <a:gd name="connsiteX2" fmla="*/ 2572986 w 2578363"/>
              <a:gd name="connsiteY2" fmla="*/ 2849107 h 3891098"/>
              <a:gd name="connsiteX3" fmla="*/ 2578363 w 2578363"/>
              <a:gd name="connsiteY3" fmla="*/ 3891098 h 3891098"/>
              <a:gd name="connsiteX4" fmla="*/ 0 w 2578363"/>
              <a:gd name="connsiteY4" fmla="*/ 3857232 h 3891098"/>
              <a:gd name="connsiteX0" fmla="*/ 0 w 2578363"/>
              <a:gd name="connsiteY0" fmla="*/ 1008125 h 1041991"/>
              <a:gd name="connsiteX1" fmla="*/ 422439 w 2578363"/>
              <a:gd name="connsiteY1" fmla="*/ 12626 h 1041991"/>
              <a:gd name="connsiteX2" fmla="*/ 2572986 w 2578363"/>
              <a:gd name="connsiteY2" fmla="*/ 0 h 1041991"/>
              <a:gd name="connsiteX3" fmla="*/ 2578363 w 2578363"/>
              <a:gd name="connsiteY3" fmla="*/ 1041991 h 1041991"/>
              <a:gd name="connsiteX4" fmla="*/ 0 w 2578363"/>
              <a:gd name="connsiteY4" fmla="*/ 1008125 h 1041991"/>
              <a:gd name="connsiteX0" fmla="*/ 0 w 2573080"/>
              <a:gd name="connsiteY0" fmla="*/ 1008125 h 1041991"/>
              <a:gd name="connsiteX1" fmla="*/ 422439 w 2573080"/>
              <a:gd name="connsiteY1" fmla="*/ 12626 h 1041991"/>
              <a:gd name="connsiteX2" fmla="*/ 2572986 w 2573080"/>
              <a:gd name="connsiteY2" fmla="*/ 0 h 1041991"/>
              <a:gd name="connsiteX3" fmla="*/ 2552361 w 2573080"/>
              <a:gd name="connsiteY3" fmla="*/ 1041991 h 1041991"/>
              <a:gd name="connsiteX4" fmla="*/ 0 w 2573080"/>
              <a:gd name="connsiteY4" fmla="*/ 1008125 h 1041991"/>
              <a:gd name="connsiteX0" fmla="*/ 0 w 2573080"/>
              <a:gd name="connsiteY0" fmla="*/ 1008500 h 1042366"/>
              <a:gd name="connsiteX1" fmla="*/ 422439 w 2573080"/>
              <a:gd name="connsiteY1" fmla="*/ 0 h 1042366"/>
              <a:gd name="connsiteX2" fmla="*/ 2572986 w 2573080"/>
              <a:gd name="connsiteY2" fmla="*/ 375 h 1042366"/>
              <a:gd name="connsiteX3" fmla="*/ 2552361 w 2573080"/>
              <a:gd name="connsiteY3" fmla="*/ 1042366 h 1042366"/>
              <a:gd name="connsiteX4" fmla="*/ 0 w 2573080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412641 w 2552361"/>
              <a:gd name="connsiteY2" fmla="*/ 95716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551317 w 2552361"/>
              <a:gd name="connsiteY2" fmla="*/ 9043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982 h 1042848"/>
              <a:gd name="connsiteX1" fmla="*/ 422439 w 2553913"/>
              <a:gd name="connsiteY1" fmla="*/ 482 h 1042848"/>
              <a:gd name="connsiteX2" fmla="*/ 2551317 w 2553913"/>
              <a:gd name="connsiteY2" fmla="*/ 0 h 1042848"/>
              <a:gd name="connsiteX3" fmla="*/ 2552361 w 2553913"/>
              <a:gd name="connsiteY3" fmla="*/ 1042848 h 1042848"/>
              <a:gd name="connsiteX4" fmla="*/ 0 w 2553913"/>
              <a:gd name="connsiteY4" fmla="*/ 1008982 h 1042848"/>
              <a:gd name="connsiteX0" fmla="*/ 0 w 2572963"/>
              <a:gd name="connsiteY0" fmla="*/ 1047082 h 1047082"/>
              <a:gd name="connsiteX1" fmla="*/ 441489 w 2572963"/>
              <a:gd name="connsiteY1" fmla="*/ 482 h 1047082"/>
              <a:gd name="connsiteX2" fmla="*/ 2570367 w 2572963"/>
              <a:gd name="connsiteY2" fmla="*/ 0 h 1047082"/>
              <a:gd name="connsiteX3" fmla="*/ 2571411 w 2572963"/>
              <a:gd name="connsiteY3" fmla="*/ 1042848 h 1047082"/>
              <a:gd name="connsiteX4" fmla="*/ 0 w 2572963"/>
              <a:gd name="connsiteY4" fmla="*/ 1047082 h 104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963" h="1047082">
                <a:moveTo>
                  <a:pt x="0" y="1047082"/>
                </a:moveTo>
                <a:lnTo>
                  <a:pt x="441489" y="482"/>
                </a:lnTo>
                <a:lnTo>
                  <a:pt x="2570367" y="0"/>
                </a:lnTo>
                <a:cubicBezTo>
                  <a:pt x="2576492" y="638"/>
                  <a:pt x="2569619" y="695518"/>
                  <a:pt x="2571411" y="1042848"/>
                </a:cubicBezTo>
                <a:lnTo>
                  <a:pt x="0" y="1047082"/>
                </a:lnTo>
                <a:close/>
              </a:path>
            </a:pathLst>
          </a:custGeom>
          <a:solidFill>
            <a:srgbClr val="008F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" name="Picture 10" descr="A white outline of a person with a speech bubble&#10;&#10;Description automatically generated">
            <a:extLst>
              <a:ext uri="{FF2B5EF4-FFF2-40B4-BE49-F238E27FC236}">
                <a16:creationId xmlns:a16="http://schemas.microsoft.com/office/drawing/2014/main" id="{CB3C13BE-D618-D7F4-ED26-9F2A8CF05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14" y="2653272"/>
            <a:ext cx="2599034" cy="2599034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F342CE37-4555-4BE9-C6C8-3E5B492D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0" y="1823898"/>
            <a:ext cx="5020300" cy="114790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4C8A4C-3252-A3C0-40E5-E9BFFE714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3429000"/>
            <a:ext cx="8377237" cy="6266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8887BF-E28D-8C63-C572-847CAC25D7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31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390B980-1B9F-021C-EB62-E108E6B9F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990" y="547521"/>
            <a:ext cx="1333374" cy="12050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525899-ED45-A249-472D-C0999B33DB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203768" y="3012341"/>
            <a:ext cx="3528847" cy="3189307"/>
          </a:xfrm>
          <a:prstGeom prst="rect">
            <a:avLst/>
          </a:prstGeom>
        </p:spPr>
      </p:pic>
      <p:sp>
        <p:nvSpPr>
          <p:cNvPr id="4" name="Parallelogram 7">
            <a:extLst>
              <a:ext uri="{FF2B5EF4-FFF2-40B4-BE49-F238E27FC236}">
                <a16:creationId xmlns:a16="http://schemas.microsoft.com/office/drawing/2014/main" id="{59A9CAFA-25C8-C62E-BE7B-5D3F7666F911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09262CE8-C898-E8E7-F3B6-8B0D77BFBA9E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3C9325-480E-3995-AA12-5226FD09E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63" y="2362200"/>
            <a:ext cx="9131948" cy="2590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B7FC001-50F4-EFFC-7608-826AA2FD4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3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390B980-1B9F-021C-EB62-E108E6B9F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990" y="547521"/>
            <a:ext cx="1333374" cy="12050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525899-ED45-A249-472D-C0999B33DB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203768" y="3012341"/>
            <a:ext cx="3528847" cy="3189307"/>
          </a:xfrm>
          <a:prstGeom prst="rect">
            <a:avLst/>
          </a:prstGeom>
        </p:spPr>
      </p:pic>
      <p:sp>
        <p:nvSpPr>
          <p:cNvPr id="4" name="Parallelogram 7">
            <a:extLst>
              <a:ext uri="{FF2B5EF4-FFF2-40B4-BE49-F238E27FC236}">
                <a16:creationId xmlns:a16="http://schemas.microsoft.com/office/drawing/2014/main" id="{59A9CAFA-25C8-C62E-BE7B-5D3F7666F911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09262CE8-C898-E8E7-F3B6-8B0D77BFBA9E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3C9325-480E-3995-AA12-5226FD09E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63" y="2362200"/>
            <a:ext cx="9131948" cy="2590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20C066B-9059-C63E-7725-147054F54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1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>
            <a:extLst>
              <a:ext uri="{FF2B5EF4-FFF2-40B4-BE49-F238E27FC236}">
                <a16:creationId xmlns:a16="http://schemas.microsoft.com/office/drawing/2014/main" id="{75A790C6-F647-3865-A853-914649BC8B4E}"/>
              </a:ext>
            </a:extLst>
          </p:cNvPr>
          <p:cNvSpPr txBox="1">
            <a:spLocks/>
          </p:cNvSpPr>
          <p:nvPr userDrawn="1"/>
        </p:nvSpPr>
        <p:spPr>
          <a:xfrm>
            <a:off x="533400" y="38100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Break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BF20446-4FC4-D648-C6D7-25F566FB8042}"/>
              </a:ext>
            </a:extLst>
          </p:cNvPr>
          <p:cNvSpPr/>
          <p:nvPr userDrawn="1"/>
        </p:nvSpPr>
        <p:spPr>
          <a:xfrm>
            <a:off x="5191334" y="3660863"/>
            <a:ext cx="2567336" cy="256733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7AE50B3-5F64-23E4-0100-EC39E228E514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008C9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noFill/>
              </a:ln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DD544B0-3D46-22B9-2F57-4ECAD832A1E3}"/>
              </a:ext>
            </a:extLst>
          </p:cNvPr>
          <p:cNvSpPr/>
          <p:nvPr userDrawn="1"/>
        </p:nvSpPr>
        <p:spPr>
          <a:xfrm>
            <a:off x="1014237" y="1252445"/>
            <a:ext cx="6155007" cy="4644526"/>
          </a:xfrm>
          <a:prstGeom prst="parallelogram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 descr="A white and black logo&#10;&#10;Description automatically generated">
            <a:extLst>
              <a:ext uri="{FF2B5EF4-FFF2-40B4-BE49-F238E27FC236}">
                <a16:creationId xmlns:a16="http://schemas.microsoft.com/office/drawing/2014/main" id="{1B084495-6E16-EBBF-FE6C-1651F764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77" y="1398100"/>
            <a:ext cx="4353216" cy="4353216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">
            <a:extLst>
              <a:ext uri="{FF2B5EF4-FFF2-40B4-BE49-F238E27FC236}">
                <a16:creationId xmlns:a16="http://schemas.microsoft.com/office/drawing/2014/main" id="{229BECA0-C6EB-E58A-3671-DC06D2812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606060">
                <a:tint val="45000"/>
                <a:satMod val="400000"/>
              </a:srgb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3" b="17667"/>
          <a:stretch/>
        </p:blipFill>
        <p:spPr>
          <a:xfrm>
            <a:off x="8032220" y="2130530"/>
            <a:ext cx="4159780" cy="4727470"/>
          </a:xfrm>
          <a:prstGeom prst="rect">
            <a:avLst/>
          </a:prstGeom>
        </p:spPr>
      </p:pic>
      <p:sp>
        <p:nvSpPr>
          <p:cNvPr id="13" name="Parallelogram 7">
            <a:extLst>
              <a:ext uri="{FF2B5EF4-FFF2-40B4-BE49-F238E27FC236}">
                <a16:creationId xmlns:a16="http://schemas.microsoft.com/office/drawing/2014/main" id="{4E745A51-7B8F-488E-89FE-3AB637A47C2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9">
            <a:extLst>
              <a:ext uri="{FF2B5EF4-FFF2-40B4-BE49-F238E27FC236}">
                <a16:creationId xmlns:a16="http://schemas.microsoft.com/office/drawing/2014/main" id="{C5F9583F-D837-DE2E-D6EB-583C4EA75FCB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2FE048E-BBDE-B8BF-46DD-C9E076A29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5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>
            <a:extLst>
              <a:ext uri="{FF2B5EF4-FFF2-40B4-BE49-F238E27FC236}">
                <a16:creationId xmlns:a16="http://schemas.microsoft.com/office/drawing/2014/main" id="{75A790C6-F647-3865-A853-914649BC8B4E}"/>
              </a:ext>
            </a:extLst>
          </p:cNvPr>
          <p:cNvSpPr txBox="1">
            <a:spLocks/>
          </p:cNvSpPr>
          <p:nvPr userDrawn="1"/>
        </p:nvSpPr>
        <p:spPr>
          <a:xfrm>
            <a:off x="533400" y="38100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Lunch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BF20446-4FC4-D648-C6D7-25F566FB8042}"/>
              </a:ext>
            </a:extLst>
          </p:cNvPr>
          <p:cNvSpPr/>
          <p:nvPr userDrawn="1"/>
        </p:nvSpPr>
        <p:spPr>
          <a:xfrm>
            <a:off x="5191334" y="3660863"/>
            <a:ext cx="2567336" cy="256733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7AE50B3-5F64-23E4-0100-EC39E228E514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008C9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noFill/>
              </a:ln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DD544B0-3D46-22B9-2F57-4ECAD832A1E3}"/>
              </a:ext>
            </a:extLst>
          </p:cNvPr>
          <p:cNvSpPr/>
          <p:nvPr userDrawn="1"/>
        </p:nvSpPr>
        <p:spPr>
          <a:xfrm>
            <a:off x="1014237" y="1252445"/>
            <a:ext cx="6155007" cy="4644526"/>
          </a:xfrm>
          <a:prstGeom prst="parallelogram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084495-6E16-EBBF-FE6C-1651F764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77" y="1398100"/>
            <a:ext cx="4353216" cy="4353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BECA0-C6EB-E58A-3671-DC06D2812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2" t="-868" r="30691" b="28149"/>
          <a:stretch/>
        </p:blipFill>
        <p:spPr>
          <a:xfrm>
            <a:off x="8032220" y="2130530"/>
            <a:ext cx="4159780" cy="4727470"/>
          </a:xfrm>
          <a:prstGeom prst="rect">
            <a:avLst/>
          </a:prstGeom>
        </p:spPr>
      </p:pic>
      <p:sp>
        <p:nvSpPr>
          <p:cNvPr id="13" name="Parallelogram 7">
            <a:extLst>
              <a:ext uri="{FF2B5EF4-FFF2-40B4-BE49-F238E27FC236}">
                <a16:creationId xmlns:a16="http://schemas.microsoft.com/office/drawing/2014/main" id="{4E745A51-7B8F-488E-89FE-3AB637A47C2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9">
            <a:extLst>
              <a:ext uri="{FF2B5EF4-FFF2-40B4-BE49-F238E27FC236}">
                <a16:creationId xmlns:a16="http://schemas.microsoft.com/office/drawing/2014/main" id="{C5F9583F-D837-DE2E-D6EB-583C4EA75FCB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BB4EF12-BCB4-9EEC-F7B9-42999C7DC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81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/break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ABF20446-4FC4-D648-C6D7-25F566FB8042}"/>
              </a:ext>
            </a:extLst>
          </p:cNvPr>
          <p:cNvSpPr/>
          <p:nvPr userDrawn="1"/>
        </p:nvSpPr>
        <p:spPr>
          <a:xfrm>
            <a:off x="5191334" y="3657157"/>
            <a:ext cx="2567336" cy="256733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7AE50B3-5F64-23E4-0100-EC39E228E514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008C9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noFill/>
              </a:ln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DD544B0-3D46-22B9-2F57-4ECAD832A1E3}"/>
              </a:ext>
            </a:extLst>
          </p:cNvPr>
          <p:cNvSpPr/>
          <p:nvPr userDrawn="1"/>
        </p:nvSpPr>
        <p:spPr>
          <a:xfrm>
            <a:off x="1014237" y="1248739"/>
            <a:ext cx="6155007" cy="4644526"/>
          </a:xfrm>
          <a:prstGeom prst="parallelogram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9BECA0-C6EB-E58A-3671-DC06D2812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606060">
                <a:tint val="45000"/>
                <a:satMod val="400000"/>
              </a:srgb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0" t="-6017" r="31885" b="1"/>
          <a:stretch/>
        </p:blipFill>
        <p:spPr>
          <a:xfrm>
            <a:off x="8032220" y="2130530"/>
            <a:ext cx="4159780" cy="4727470"/>
          </a:xfrm>
          <a:prstGeom prst="rect">
            <a:avLst/>
          </a:prstGeom>
        </p:spPr>
      </p:pic>
      <p:sp>
        <p:nvSpPr>
          <p:cNvPr id="13" name="Parallelogram 7">
            <a:extLst>
              <a:ext uri="{FF2B5EF4-FFF2-40B4-BE49-F238E27FC236}">
                <a16:creationId xmlns:a16="http://schemas.microsoft.com/office/drawing/2014/main" id="{4E745A51-7B8F-488E-89FE-3AB637A47C2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9">
            <a:extLst>
              <a:ext uri="{FF2B5EF4-FFF2-40B4-BE49-F238E27FC236}">
                <a16:creationId xmlns:a16="http://schemas.microsoft.com/office/drawing/2014/main" id="{C5F9583F-D837-DE2E-D6EB-583C4EA75FCB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chat bubbles&#10;&#10;Description automatically generated">
            <a:extLst>
              <a:ext uri="{FF2B5EF4-FFF2-40B4-BE49-F238E27FC236}">
                <a16:creationId xmlns:a16="http://schemas.microsoft.com/office/drawing/2014/main" id="{8127CCE5-C34C-664A-8038-28865F7B5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36" y="2192870"/>
            <a:ext cx="3596923" cy="2835412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1A3EE3A2-9ECC-9294-32F8-8614EA6B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3ADEA23-6836-1769-A989-CC0B847035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827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/break 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ABF20446-4FC4-D648-C6D7-25F566FB8042}"/>
              </a:ext>
            </a:extLst>
          </p:cNvPr>
          <p:cNvSpPr/>
          <p:nvPr userDrawn="1"/>
        </p:nvSpPr>
        <p:spPr>
          <a:xfrm>
            <a:off x="5191334" y="3657157"/>
            <a:ext cx="2567336" cy="256733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7AE50B3-5F64-23E4-0100-EC39E228E514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008C9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noFill/>
              </a:ln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DD544B0-3D46-22B9-2F57-4ECAD832A1E3}"/>
              </a:ext>
            </a:extLst>
          </p:cNvPr>
          <p:cNvSpPr/>
          <p:nvPr userDrawn="1"/>
        </p:nvSpPr>
        <p:spPr>
          <a:xfrm>
            <a:off x="1014237" y="1248739"/>
            <a:ext cx="6155007" cy="4644526"/>
          </a:xfrm>
          <a:prstGeom prst="parallelogram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9BECA0-C6EB-E58A-3671-DC06D2812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606060">
                <a:tint val="45000"/>
                <a:satMod val="400000"/>
              </a:srgb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" r="21392" b="6988"/>
          <a:stretch/>
        </p:blipFill>
        <p:spPr>
          <a:xfrm>
            <a:off x="8390776" y="2130530"/>
            <a:ext cx="3801224" cy="4319982"/>
          </a:xfrm>
          <a:prstGeom prst="rect">
            <a:avLst/>
          </a:prstGeom>
        </p:spPr>
      </p:pic>
      <p:sp>
        <p:nvSpPr>
          <p:cNvPr id="13" name="Parallelogram 7">
            <a:extLst>
              <a:ext uri="{FF2B5EF4-FFF2-40B4-BE49-F238E27FC236}">
                <a16:creationId xmlns:a16="http://schemas.microsoft.com/office/drawing/2014/main" id="{4E745A51-7B8F-488E-89FE-3AB637A47C2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9">
            <a:extLst>
              <a:ext uri="{FF2B5EF4-FFF2-40B4-BE49-F238E27FC236}">
                <a16:creationId xmlns:a16="http://schemas.microsoft.com/office/drawing/2014/main" id="{C5F9583F-D837-DE2E-D6EB-583C4EA75FCB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A3EE3A2-9ECC-9294-32F8-8614EA6B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A white outline of a thought bubble&#10;&#10;Description automatically generated">
            <a:extLst>
              <a:ext uri="{FF2B5EF4-FFF2-40B4-BE49-F238E27FC236}">
                <a16:creationId xmlns:a16="http://schemas.microsoft.com/office/drawing/2014/main" id="{77CCDD46-FA2B-82F4-B91F-2085C4640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30" y="1717243"/>
            <a:ext cx="3691177" cy="357505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8B7A30-7518-4361-CB35-CB0C7DB2D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1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3618CC16-BCE3-C5F0-7F4B-FB5131D60B20}"/>
              </a:ext>
            </a:extLst>
          </p:cNvPr>
          <p:cNvSpPr/>
          <p:nvPr userDrawn="1"/>
        </p:nvSpPr>
        <p:spPr>
          <a:xfrm>
            <a:off x="589084" y="21365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00FF5F79-2E76-CAFA-3CB3-8A4AE16A11FE}"/>
              </a:ext>
            </a:extLst>
          </p:cNvPr>
          <p:cNvSpPr/>
          <p:nvPr userDrawn="1"/>
        </p:nvSpPr>
        <p:spPr>
          <a:xfrm>
            <a:off x="351974" y="18288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0550816-CCEC-5BDC-CA36-EA9899101FBD}"/>
              </a:ext>
            </a:extLst>
          </p:cNvPr>
          <p:cNvSpPr/>
          <p:nvPr userDrawn="1"/>
        </p:nvSpPr>
        <p:spPr>
          <a:xfrm>
            <a:off x="3437510" y="21365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3978B273-0909-23A0-39EA-E037BDBC30A2}"/>
              </a:ext>
            </a:extLst>
          </p:cNvPr>
          <p:cNvSpPr/>
          <p:nvPr userDrawn="1"/>
        </p:nvSpPr>
        <p:spPr>
          <a:xfrm>
            <a:off x="3200400" y="18288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34481DA1-08B8-7DD2-B437-86DF082ABD57}"/>
              </a:ext>
            </a:extLst>
          </p:cNvPr>
          <p:cNvSpPr/>
          <p:nvPr userDrawn="1"/>
        </p:nvSpPr>
        <p:spPr>
          <a:xfrm>
            <a:off x="6285936" y="21365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54116B-3D4A-8887-8FAE-BA6013AD5F4C}"/>
              </a:ext>
            </a:extLst>
          </p:cNvPr>
          <p:cNvSpPr/>
          <p:nvPr userDrawn="1"/>
        </p:nvSpPr>
        <p:spPr>
          <a:xfrm>
            <a:off x="6048826" y="18288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F2F3FBE2-BA72-CDBA-9A2A-FF96C5B46418}"/>
              </a:ext>
            </a:extLst>
          </p:cNvPr>
          <p:cNvSpPr/>
          <p:nvPr userDrawn="1"/>
        </p:nvSpPr>
        <p:spPr>
          <a:xfrm>
            <a:off x="9134362" y="21365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DC124C5D-F2C0-D82A-C554-672F1115BD79}"/>
              </a:ext>
            </a:extLst>
          </p:cNvPr>
          <p:cNvSpPr/>
          <p:nvPr userDrawn="1"/>
        </p:nvSpPr>
        <p:spPr>
          <a:xfrm>
            <a:off x="8897252" y="18288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70247AC-12DF-8CF8-7D80-422481C7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4" y="4343400"/>
            <a:ext cx="2281384" cy="6096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A3BB16E-EF51-7756-B40E-1A920A57F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085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3437510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511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1D0E515-8311-5C20-0697-1B0376840FD5}"/>
              </a:ext>
            </a:extLst>
          </p:cNvPr>
          <p:cNvSpPr txBox="1">
            <a:spLocks/>
          </p:cNvSpPr>
          <p:nvPr userDrawn="1"/>
        </p:nvSpPr>
        <p:spPr>
          <a:xfrm>
            <a:off x="6324600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4EB3BB0-C4B9-9EF3-12F0-683A38D95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1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042F74E-1249-B9DE-01C1-F653942E903A}"/>
              </a:ext>
            </a:extLst>
          </p:cNvPr>
          <p:cNvSpPr txBox="1">
            <a:spLocks/>
          </p:cNvSpPr>
          <p:nvPr userDrawn="1"/>
        </p:nvSpPr>
        <p:spPr>
          <a:xfrm>
            <a:off x="9134362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31D0A74-E961-4106-DDE6-684E09D48A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34363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" name="Parallelogram 7">
            <a:extLst>
              <a:ext uri="{FF2B5EF4-FFF2-40B4-BE49-F238E27FC236}">
                <a16:creationId xmlns:a16="http://schemas.microsoft.com/office/drawing/2014/main" id="{B5F25D19-2444-3F28-64A1-FDD929AC70A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9">
            <a:extLst>
              <a:ext uri="{FF2B5EF4-FFF2-40B4-BE49-F238E27FC236}">
                <a16:creationId xmlns:a16="http://schemas.microsoft.com/office/drawing/2014/main" id="{A3AAB783-CE45-F240-3004-C68C57E2F2AA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CAF4504-3224-BD5B-47BD-D532DB3125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34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3618CC16-BCE3-C5F0-7F4B-FB5131D60B20}"/>
              </a:ext>
            </a:extLst>
          </p:cNvPr>
          <p:cNvSpPr/>
          <p:nvPr userDrawn="1"/>
        </p:nvSpPr>
        <p:spPr>
          <a:xfrm>
            <a:off x="589084" y="22127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00FF5F79-2E76-CAFA-3CB3-8A4AE16A11FE}"/>
              </a:ext>
            </a:extLst>
          </p:cNvPr>
          <p:cNvSpPr/>
          <p:nvPr userDrawn="1"/>
        </p:nvSpPr>
        <p:spPr>
          <a:xfrm>
            <a:off x="351974" y="19050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0550816-CCEC-5BDC-CA36-EA9899101FBD}"/>
              </a:ext>
            </a:extLst>
          </p:cNvPr>
          <p:cNvSpPr/>
          <p:nvPr userDrawn="1"/>
        </p:nvSpPr>
        <p:spPr>
          <a:xfrm>
            <a:off x="4645359" y="22127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3978B273-0909-23A0-39EA-E037BDBC30A2}"/>
              </a:ext>
            </a:extLst>
          </p:cNvPr>
          <p:cNvSpPr/>
          <p:nvPr userDrawn="1"/>
        </p:nvSpPr>
        <p:spPr>
          <a:xfrm>
            <a:off x="4408249" y="19050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34481DA1-08B8-7DD2-B437-86DF082ABD57}"/>
              </a:ext>
            </a:extLst>
          </p:cNvPr>
          <p:cNvSpPr/>
          <p:nvPr userDrawn="1"/>
        </p:nvSpPr>
        <p:spPr>
          <a:xfrm>
            <a:off x="9251723" y="2212776"/>
            <a:ext cx="2205516" cy="2043212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54116B-3D4A-8887-8FAE-BA6013AD5F4C}"/>
              </a:ext>
            </a:extLst>
          </p:cNvPr>
          <p:cNvSpPr/>
          <p:nvPr userDrawn="1"/>
        </p:nvSpPr>
        <p:spPr>
          <a:xfrm>
            <a:off x="9014613" y="1905000"/>
            <a:ext cx="2205516" cy="2043212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70247AC-12DF-8CF8-7D80-422481C7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4" y="4419600"/>
            <a:ext cx="2281384" cy="6096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A3BB16E-EF51-7756-B40E-1A920A57F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085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4645359" y="44196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5360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1D0E515-8311-5C20-0697-1B0376840FD5}"/>
              </a:ext>
            </a:extLst>
          </p:cNvPr>
          <p:cNvSpPr txBox="1">
            <a:spLocks/>
          </p:cNvSpPr>
          <p:nvPr userDrawn="1"/>
        </p:nvSpPr>
        <p:spPr>
          <a:xfrm>
            <a:off x="9290387" y="44196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4EB3BB0-C4B9-9EF3-12F0-683A38D95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0388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arallelogram 7">
            <a:extLst>
              <a:ext uri="{FF2B5EF4-FFF2-40B4-BE49-F238E27FC236}">
                <a16:creationId xmlns:a16="http://schemas.microsoft.com/office/drawing/2014/main" id="{199485D3-12F7-DA29-42B7-3A2D37C346AF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BF8948A4-001C-AF46-31EA-3951161E6042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391870-6AD3-E5A9-88BF-36810CD76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143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0550816-CCEC-5BDC-CA36-EA9899101FBD}"/>
              </a:ext>
            </a:extLst>
          </p:cNvPr>
          <p:cNvSpPr/>
          <p:nvPr userDrawn="1"/>
        </p:nvSpPr>
        <p:spPr>
          <a:xfrm>
            <a:off x="7171310" y="1693564"/>
            <a:ext cx="3115690" cy="2886406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3978B273-0909-23A0-39EA-E037BDBC30A2}"/>
              </a:ext>
            </a:extLst>
          </p:cNvPr>
          <p:cNvSpPr/>
          <p:nvPr userDrawn="1"/>
        </p:nvSpPr>
        <p:spPr>
          <a:xfrm>
            <a:off x="6934200" y="1385788"/>
            <a:ext cx="3115690" cy="2886406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7171310" y="4724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1311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B07ACE1E-28C9-03E0-0BD8-F8180593FB82}"/>
              </a:ext>
            </a:extLst>
          </p:cNvPr>
          <p:cNvSpPr/>
          <p:nvPr userDrawn="1"/>
        </p:nvSpPr>
        <p:spPr>
          <a:xfrm>
            <a:off x="1684910" y="1693564"/>
            <a:ext cx="3115690" cy="2886406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A3903EC1-71A6-8896-4DE7-526F4FE9944F}"/>
              </a:ext>
            </a:extLst>
          </p:cNvPr>
          <p:cNvSpPr/>
          <p:nvPr userDrawn="1"/>
        </p:nvSpPr>
        <p:spPr>
          <a:xfrm>
            <a:off x="1447800" y="1385788"/>
            <a:ext cx="3115690" cy="2886406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42219EA-6F90-3078-BA64-E3045E8E7A5C}"/>
              </a:ext>
            </a:extLst>
          </p:cNvPr>
          <p:cNvSpPr txBox="1">
            <a:spLocks/>
          </p:cNvSpPr>
          <p:nvPr userDrawn="1"/>
        </p:nvSpPr>
        <p:spPr>
          <a:xfrm>
            <a:off x="1684910" y="4724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0C567B-61E8-C20E-CC6F-67C0A4E6A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4911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94DCCE5-9876-1395-5A19-8B5B879B49F8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9">
            <a:extLst>
              <a:ext uri="{FF2B5EF4-FFF2-40B4-BE49-F238E27FC236}">
                <a16:creationId xmlns:a16="http://schemas.microsoft.com/office/drawing/2014/main" id="{EE9D6224-C6E6-E6FA-F7A8-6C3419F80D1E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925D5FA-7B38-6DBD-FA6C-A4EA8C75D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34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7">
            <a:extLst>
              <a:ext uri="{FF2B5EF4-FFF2-40B4-BE49-F238E27FC236}">
                <a16:creationId xmlns:a16="http://schemas.microsoft.com/office/drawing/2014/main" id="{BCDC81AD-5609-A01F-A6F8-6EEBC19DAB4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9">
            <a:extLst>
              <a:ext uri="{FF2B5EF4-FFF2-40B4-BE49-F238E27FC236}">
                <a16:creationId xmlns:a16="http://schemas.microsoft.com/office/drawing/2014/main" id="{49AAFC10-504B-E114-B2A1-687494A894FA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50F62DE1-CA32-0D4A-DB50-FC32F215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23958"/>
            <a:ext cx="1485777" cy="703373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F12CB50-9381-860F-1281-8DB95DC808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286176"/>
            <a:ext cx="8831263" cy="110913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397F4CF-5FD3-7F03-6C6B-9D0051F59B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8907463" cy="7032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B4AE6F9-99A1-B864-A725-AEA0924F1F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2667000"/>
            <a:ext cx="8831263" cy="33772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40BB"/>
              </a:buCl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6944E50-7C18-AA0F-98CC-C3D07715C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787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s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0550816-CCEC-5BDC-CA36-EA9899101FBD}"/>
              </a:ext>
            </a:extLst>
          </p:cNvPr>
          <p:cNvSpPr/>
          <p:nvPr userDrawn="1"/>
        </p:nvSpPr>
        <p:spPr>
          <a:xfrm>
            <a:off x="778486" y="1693564"/>
            <a:ext cx="3115690" cy="2886406"/>
          </a:xfrm>
          <a:prstGeom prst="round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3978B273-0909-23A0-39EA-E037BDBC30A2}"/>
              </a:ext>
            </a:extLst>
          </p:cNvPr>
          <p:cNvSpPr/>
          <p:nvPr userDrawn="1"/>
        </p:nvSpPr>
        <p:spPr>
          <a:xfrm>
            <a:off x="541376" y="1385788"/>
            <a:ext cx="3115690" cy="2886406"/>
          </a:xfrm>
          <a:prstGeom prst="round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778486" y="4724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8487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arallelogram 7">
            <a:extLst>
              <a:ext uri="{FF2B5EF4-FFF2-40B4-BE49-F238E27FC236}">
                <a16:creationId xmlns:a16="http://schemas.microsoft.com/office/drawing/2014/main" id="{0B3DD48E-1156-B981-E6E3-1756791B2759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9">
            <a:extLst>
              <a:ext uri="{FF2B5EF4-FFF2-40B4-BE49-F238E27FC236}">
                <a16:creationId xmlns:a16="http://schemas.microsoft.com/office/drawing/2014/main" id="{7BEDC6E9-75FE-1CB6-43A2-579006967652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9943B2-872F-C831-6304-0177189EE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 descr="A blue and black chat bubble&#10;&#10;Description automatically generated">
            <a:extLst>
              <a:ext uri="{FF2B5EF4-FFF2-40B4-BE49-F238E27FC236}">
                <a16:creationId xmlns:a16="http://schemas.microsoft.com/office/drawing/2014/main" id="{D4662BB4-F07F-0EA2-2872-A7F8399F5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0" y="2743200"/>
            <a:ext cx="3722133" cy="34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4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170247AC-12DF-8CF8-7D80-422481C7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4" y="4343400"/>
            <a:ext cx="2281384" cy="6096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A3BB16E-EF51-7756-B40E-1A920A57F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085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3437510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511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1D0E515-8311-5C20-0697-1B0376840FD5}"/>
              </a:ext>
            </a:extLst>
          </p:cNvPr>
          <p:cNvSpPr txBox="1">
            <a:spLocks/>
          </p:cNvSpPr>
          <p:nvPr userDrawn="1"/>
        </p:nvSpPr>
        <p:spPr>
          <a:xfrm>
            <a:off x="6324600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4EB3BB0-C4B9-9EF3-12F0-683A38D95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1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042F74E-1249-B9DE-01C1-F653942E903A}"/>
              </a:ext>
            </a:extLst>
          </p:cNvPr>
          <p:cNvSpPr txBox="1">
            <a:spLocks/>
          </p:cNvSpPr>
          <p:nvPr userDrawn="1"/>
        </p:nvSpPr>
        <p:spPr>
          <a:xfrm>
            <a:off x="9134362" y="4343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31D0A74-E961-4106-DDE6-684E09D48A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34363" y="5029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" name="Parallelogram 7">
            <a:extLst>
              <a:ext uri="{FF2B5EF4-FFF2-40B4-BE49-F238E27FC236}">
                <a16:creationId xmlns:a16="http://schemas.microsoft.com/office/drawing/2014/main" id="{B5F25D19-2444-3F28-64A1-FDD929AC70A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9">
            <a:extLst>
              <a:ext uri="{FF2B5EF4-FFF2-40B4-BE49-F238E27FC236}">
                <a16:creationId xmlns:a16="http://schemas.microsoft.com/office/drawing/2014/main" id="{A3AAB783-CE45-F240-3004-C68C57E2F2AA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CAF4504-3224-BD5B-47BD-D532DB3125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7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>
            <a:extLst>
              <a:ext uri="{FF2B5EF4-FFF2-40B4-BE49-F238E27FC236}">
                <a16:creationId xmlns:a16="http://schemas.microsoft.com/office/drawing/2014/main" id="{170247AC-12DF-8CF8-7D80-422481C7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4" y="4419600"/>
            <a:ext cx="2281384" cy="6096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A3BB16E-EF51-7756-B40E-1A920A57F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085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4645359" y="44196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5360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1D0E515-8311-5C20-0697-1B0376840FD5}"/>
              </a:ext>
            </a:extLst>
          </p:cNvPr>
          <p:cNvSpPr txBox="1">
            <a:spLocks/>
          </p:cNvSpPr>
          <p:nvPr userDrawn="1"/>
        </p:nvSpPr>
        <p:spPr>
          <a:xfrm>
            <a:off x="9290387" y="44196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4EB3BB0-C4B9-9EF3-12F0-683A38D95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0388" y="51054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arallelogram 7">
            <a:extLst>
              <a:ext uri="{FF2B5EF4-FFF2-40B4-BE49-F238E27FC236}">
                <a16:creationId xmlns:a16="http://schemas.microsoft.com/office/drawing/2014/main" id="{199485D3-12F7-DA29-42B7-3A2D37C346AF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BF8948A4-001C-AF46-31EA-3951161E6042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391870-6AD3-E5A9-88BF-36810CD76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1311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0C567B-61E8-C20E-CC6F-67C0A4E6A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4911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94DCCE5-9876-1395-5A19-8B5B879B49F8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9">
            <a:extLst>
              <a:ext uri="{FF2B5EF4-FFF2-40B4-BE49-F238E27FC236}">
                <a16:creationId xmlns:a16="http://schemas.microsoft.com/office/drawing/2014/main" id="{EE9D6224-C6E6-E6FA-F7A8-6C3419F80D1E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925D5FA-7B38-6DBD-FA6C-A4EA8C75D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689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s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918E0B2D-7298-F9B1-1D10-D86573A879AF}"/>
              </a:ext>
            </a:extLst>
          </p:cNvPr>
          <p:cNvSpPr txBox="1">
            <a:spLocks/>
          </p:cNvSpPr>
          <p:nvPr userDrawn="1"/>
        </p:nvSpPr>
        <p:spPr>
          <a:xfrm>
            <a:off x="778486" y="4724400"/>
            <a:ext cx="2281384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D90DF3-F39F-DBC8-F5C2-752CE49EA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8487" y="5410200"/>
            <a:ext cx="2281384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F20EB20D-ECDB-B21B-4E7E-EC3ABE21F118}"/>
              </a:ext>
            </a:extLst>
          </p:cNvPr>
          <p:cNvSpPr txBox="1">
            <a:spLocks/>
          </p:cNvSpPr>
          <p:nvPr userDrawn="1"/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arallelogram 7">
            <a:extLst>
              <a:ext uri="{FF2B5EF4-FFF2-40B4-BE49-F238E27FC236}">
                <a16:creationId xmlns:a16="http://schemas.microsoft.com/office/drawing/2014/main" id="{0B3DD48E-1156-B981-E6E3-1756791B2759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9">
            <a:extLst>
              <a:ext uri="{FF2B5EF4-FFF2-40B4-BE49-F238E27FC236}">
                <a16:creationId xmlns:a16="http://schemas.microsoft.com/office/drawing/2014/main" id="{7BEDC6E9-75FE-1CB6-43A2-579006967652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9943B2-872F-C831-6304-0177189EE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 descr="A blue and black chat bubble&#10;&#10;Description automatically generated">
            <a:extLst>
              <a:ext uri="{FF2B5EF4-FFF2-40B4-BE49-F238E27FC236}">
                <a16:creationId xmlns:a16="http://schemas.microsoft.com/office/drawing/2014/main" id="{D4662BB4-F07F-0EA2-2872-A7F8399F5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0" y="2743200"/>
            <a:ext cx="3722133" cy="34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94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84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CF5357A5-EA90-CD8A-676A-F56E0E1D097D}"/>
              </a:ext>
            </a:extLst>
          </p:cNvPr>
          <p:cNvSpPr/>
          <p:nvPr userDrawn="1"/>
        </p:nvSpPr>
        <p:spPr>
          <a:xfrm rot="10800000" flipV="1">
            <a:off x="9818873" y="4110986"/>
            <a:ext cx="2378172" cy="2752505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623173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2390359"/>
              <a:gd name="connsiteY0" fmla="*/ 3737243 h 3857232"/>
              <a:gd name="connsiteX1" fmla="*/ 13664 w 2390359"/>
              <a:gd name="connsiteY1" fmla="*/ 0 h 3857232"/>
              <a:gd name="connsiteX2" fmla="*/ 2390359 w 2390359"/>
              <a:gd name="connsiteY2" fmla="*/ 0 h 3857232"/>
              <a:gd name="connsiteX3" fmla="*/ 833387 w 2390359"/>
              <a:gd name="connsiteY3" fmla="*/ 3857232 h 3857232"/>
              <a:gd name="connsiteX4" fmla="*/ 0 w 2390359"/>
              <a:gd name="connsiteY4" fmla="*/ 3737243 h 3857232"/>
              <a:gd name="connsiteX0" fmla="*/ 0 w 2390359"/>
              <a:gd name="connsiteY0" fmla="*/ 3737243 h 3737243"/>
              <a:gd name="connsiteX1" fmla="*/ 13664 w 2390359"/>
              <a:gd name="connsiteY1" fmla="*/ 0 h 3737243"/>
              <a:gd name="connsiteX2" fmla="*/ 2390359 w 2390359"/>
              <a:gd name="connsiteY2" fmla="*/ 0 h 3737243"/>
              <a:gd name="connsiteX3" fmla="*/ 1271968 w 2390359"/>
              <a:gd name="connsiteY3" fmla="*/ 2760779 h 3737243"/>
              <a:gd name="connsiteX4" fmla="*/ 0 w 2390359"/>
              <a:gd name="connsiteY4" fmla="*/ 3737243 h 3737243"/>
              <a:gd name="connsiteX0" fmla="*/ 94059 w 2376842"/>
              <a:gd name="connsiteY0" fmla="*/ 2839393 h 2839393"/>
              <a:gd name="connsiteX1" fmla="*/ 147 w 2376842"/>
              <a:gd name="connsiteY1" fmla="*/ 0 h 2839393"/>
              <a:gd name="connsiteX2" fmla="*/ 2376842 w 2376842"/>
              <a:gd name="connsiteY2" fmla="*/ 0 h 2839393"/>
              <a:gd name="connsiteX3" fmla="*/ 1258451 w 2376842"/>
              <a:gd name="connsiteY3" fmla="*/ 2760779 h 2839393"/>
              <a:gd name="connsiteX4" fmla="*/ 94059 w 2376842"/>
              <a:gd name="connsiteY4" fmla="*/ 2839393 h 2839393"/>
              <a:gd name="connsiteX0" fmla="*/ 225 w 2378172"/>
              <a:gd name="connsiteY0" fmla="*/ 2752505 h 2760779"/>
              <a:gd name="connsiteX1" fmla="*/ 1477 w 2378172"/>
              <a:gd name="connsiteY1" fmla="*/ 0 h 2760779"/>
              <a:gd name="connsiteX2" fmla="*/ 2378172 w 2378172"/>
              <a:gd name="connsiteY2" fmla="*/ 0 h 2760779"/>
              <a:gd name="connsiteX3" fmla="*/ 1259781 w 2378172"/>
              <a:gd name="connsiteY3" fmla="*/ 2760779 h 2760779"/>
              <a:gd name="connsiteX4" fmla="*/ 225 w 2378172"/>
              <a:gd name="connsiteY4" fmla="*/ 2752505 h 2760779"/>
              <a:gd name="connsiteX0" fmla="*/ 225 w 2378172"/>
              <a:gd name="connsiteY0" fmla="*/ 2752505 h 2752505"/>
              <a:gd name="connsiteX1" fmla="*/ 1477 w 2378172"/>
              <a:gd name="connsiteY1" fmla="*/ 0 h 2752505"/>
              <a:gd name="connsiteX2" fmla="*/ 2378172 w 2378172"/>
              <a:gd name="connsiteY2" fmla="*/ 0 h 2752505"/>
              <a:gd name="connsiteX3" fmla="*/ 1268057 w 2378172"/>
              <a:gd name="connsiteY3" fmla="*/ 2744229 h 2752505"/>
              <a:gd name="connsiteX4" fmla="*/ 225 w 2378172"/>
              <a:gd name="connsiteY4" fmla="*/ 2752505 h 275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172" h="2752505">
                <a:moveTo>
                  <a:pt x="225" y="2752505"/>
                </a:moveTo>
                <a:cubicBezTo>
                  <a:pt x="4780" y="1506757"/>
                  <a:pt x="-3078" y="1245748"/>
                  <a:pt x="1477" y="0"/>
                </a:cubicBezTo>
                <a:lnTo>
                  <a:pt x="2378172" y="0"/>
                </a:lnTo>
                <a:lnTo>
                  <a:pt x="1268057" y="2744229"/>
                </a:lnTo>
                <a:lnTo>
                  <a:pt x="225" y="2752505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7019EEF-5FEE-CFD5-58B1-1833B338284B}"/>
              </a:ext>
            </a:extLst>
          </p:cNvPr>
          <p:cNvSpPr/>
          <p:nvPr userDrawn="1"/>
        </p:nvSpPr>
        <p:spPr>
          <a:xfrm rot="10800000" flipV="1">
            <a:off x="10151478" y="2667423"/>
            <a:ext cx="2046940" cy="3865507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96245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2051078"/>
              <a:gd name="connsiteY0" fmla="*/ 3857232 h 3857232"/>
              <a:gd name="connsiteX1" fmla="*/ 13662 w 2051078"/>
              <a:gd name="connsiteY1" fmla="*/ 0 h 3857232"/>
              <a:gd name="connsiteX2" fmla="*/ 2051078 w 2051078"/>
              <a:gd name="connsiteY2" fmla="*/ 0 h 3857232"/>
              <a:gd name="connsiteX3" fmla="*/ 494106 w 2051078"/>
              <a:gd name="connsiteY3" fmla="*/ 3857232 h 3857232"/>
              <a:gd name="connsiteX4" fmla="*/ 0 w 2051078"/>
              <a:gd name="connsiteY4" fmla="*/ 3857232 h 3857232"/>
              <a:gd name="connsiteX0" fmla="*/ 0 w 2046940"/>
              <a:gd name="connsiteY0" fmla="*/ 3865507 h 3865507"/>
              <a:gd name="connsiteX1" fmla="*/ 9524 w 2046940"/>
              <a:gd name="connsiteY1" fmla="*/ 0 h 3865507"/>
              <a:gd name="connsiteX2" fmla="*/ 2046940 w 2046940"/>
              <a:gd name="connsiteY2" fmla="*/ 0 h 3865507"/>
              <a:gd name="connsiteX3" fmla="*/ 489968 w 2046940"/>
              <a:gd name="connsiteY3" fmla="*/ 3857232 h 3865507"/>
              <a:gd name="connsiteX4" fmla="*/ 0 w 2046940"/>
              <a:gd name="connsiteY4" fmla="*/ 3865507 h 3865507"/>
              <a:gd name="connsiteX0" fmla="*/ 0 w 2046940"/>
              <a:gd name="connsiteY0" fmla="*/ 3865507 h 3865507"/>
              <a:gd name="connsiteX1" fmla="*/ 1249 w 2046940"/>
              <a:gd name="connsiteY1" fmla="*/ 0 h 3865507"/>
              <a:gd name="connsiteX2" fmla="*/ 2046940 w 2046940"/>
              <a:gd name="connsiteY2" fmla="*/ 0 h 3865507"/>
              <a:gd name="connsiteX3" fmla="*/ 489968 w 2046940"/>
              <a:gd name="connsiteY3" fmla="*/ 3857232 h 3865507"/>
              <a:gd name="connsiteX4" fmla="*/ 0 w 2046940"/>
              <a:gd name="connsiteY4" fmla="*/ 3865507 h 386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940" h="3865507">
                <a:moveTo>
                  <a:pt x="0" y="3865507"/>
                </a:moveTo>
                <a:cubicBezTo>
                  <a:pt x="3175" y="2577005"/>
                  <a:pt x="-1926" y="1288502"/>
                  <a:pt x="1249" y="0"/>
                </a:cubicBezTo>
                <a:lnTo>
                  <a:pt x="2046940" y="0"/>
                </a:lnTo>
                <a:lnTo>
                  <a:pt x="489968" y="3857232"/>
                </a:lnTo>
                <a:lnTo>
                  <a:pt x="0" y="3865507"/>
                </a:lnTo>
                <a:close/>
              </a:path>
            </a:pathLst>
          </a:custGeom>
          <a:solidFill>
            <a:srgbClr val="008C9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Parallelogram 7">
            <a:extLst>
              <a:ext uri="{FF2B5EF4-FFF2-40B4-BE49-F238E27FC236}">
                <a16:creationId xmlns:a16="http://schemas.microsoft.com/office/drawing/2014/main" id="{5F3063D2-06C4-FD62-2BC6-2A075DE1BFDC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9">
            <a:extLst>
              <a:ext uri="{FF2B5EF4-FFF2-40B4-BE49-F238E27FC236}">
                <a16:creationId xmlns:a16="http://schemas.microsoft.com/office/drawing/2014/main" id="{5D23D404-046A-6DA4-6EF8-D8FA0B678D76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377FB50-5216-E4FA-097A-8B1FB0604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286176"/>
            <a:ext cx="8831263" cy="110913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0B4C123-821F-E035-2E02-FB1C932E1D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8907463" cy="7032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50148FA-9831-D87E-3E2D-3EDECA8C98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2667000"/>
            <a:ext cx="8831263" cy="33772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40BB"/>
              </a:buCl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1D2A3F3-2BD4-21A0-C03D-C0AB211BB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9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E51B4B3-130B-6799-9B1C-0822088F2B41}"/>
              </a:ext>
            </a:extLst>
          </p:cNvPr>
          <p:cNvSpPr/>
          <p:nvPr userDrawn="1"/>
        </p:nvSpPr>
        <p:spPr>
          <a:xfrm rot="10800000" flipH="1" flipV="1">
            <a:off x="9364315" y="2667000"/>
            <a:ext cx="2827685" cy="3877079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2827685"/>
              <a:gd name="connsiteY0" fmla="*/ 3857232 h 3857232"/>
              <a:gd name="connsiteX1" fmla="*/ 1556972 w 2827685"/>
              <a:gd name="connsiteY1" fmla="*/ 0 h 3857232"/>
              <a:gd name="connsiteX2" fmla="*/ 2827685 w 2827685"/>
              <a:gd name="connsiteY2" fmla="*/ 0 h 3857232"/>
              <a:gd name="connsiteX3" fmla="*/ 2442896 w 2827685"/>
              <a:gd name="connsiteY3" fmla="*/ 3857232 h 3857232"/>
              <a:gd name="connsiteX4" fmla="*/ 0 w 2827685"/>
              <a:gd name="connsiteY4" fmla="*/ 3857232 h 3857232"/>
              <a:gd name="connsiteX0" fmla="*/ 0 w 2827685"/>
              <a:gd name="connsiteY0" fmla="*/ 3857232 h 3871824"/>
              <a:gd name="connsiteX1" fmla="*/ 1556972 w 2827685"/>
              <a:gd name="connsiteY1" fmla="*/ 0 h 3871824"/>
              <a:gd name="connsiteX2" fmla="*/ 2827685 w 2827685"/>
              <a:gd name="connsiteY2" fmla="*/ 0 h 3871824"/>
              <a:gd name="connsiteX3" fmla="*/ 2802820 w 2827685"/>
              <a:gd name="connsiteY3" fmla="*/ 3871824 h 3871824"/>
              <a:gd name="connsiteX4" fmla="*/ 0 w 2827685"/>
              <a:gd name="connsiteY4" fmla="*/ 3857232 h 3871824"/>
              <a:gd name="connsiteX0" fmla="*/ 0 w 2827685"/>
              <a:gd name="connsiteY0" fmla="*/ 3857232 h 3877079"/>
              <a:gd name="connsiteX1" fmla="*/ 1556972 w 2827685"/>
              <a:gd name="connsiteY1" fmla="*/ 0 h 3877079"/>
              <a:gd name="connsiteX2" fmla="*/ 2827685 w 2827685"/>
              <a:gd name="connsiteY2" fmla="*/ 0 h 3877079"/>
              <a:gd name="connsiteX3" fmla="*/ 2823841 w 2827685"/>
              <a:gd name="connsiteY3" fmla="*/ 3877079 h 3877079"/>
              <a:gd name="connsiteX4" fmla="*/ 0 w 2827685"/>
              <a:gd name="connsiteY4" fmla="*/ 3857232 h 3877079"/>
              <a:gd name="connsiteX0" fmla="*/ 0 w 2827685"/>
              <a:gd name="connsiteY0" fmla="*/ 3857232 h 3877079"/>
              <a:gd name="connsiteX1" fmla="*/ 1556972 w 2827685"/>
              <a:gd name="connsiteY1" fmla="*/ 0 h 3877079"/>
              <a:gd name="connsiteX2" fmla="*/ 2827685 w 2827685"/>
              <a:gd name="connsiteY2" fmla="*/ 0 h 3877079"/>
              <a:gd name="connsiteX3" fmla="*/ 2823841 w 2827685"/>
              <a:gd name="connsiteY3" fmla="*/ 3877079 h 3877079"/>
              <a:gd name="connsiteX4" fmla="*/ 0 w 2827685"/>
              <a:gd name="connsiteY4" fmla="*/ 3857232 h 38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7685" h="3877079">
                <a:moveTo>
                  <a:pt x="0" y="3857232"/>
                </a:moveTo>
                <a:lnTo>
                  <a:pt x="1556972" y="0"/>
                </a:lnTo>
                <a:lnTo>
                  <a:pt x="2827685" y="0"/>
                </a:lnTo>
                <a:cubicBezTo>
                  <a:pt x="2826404" y="1292360"/>
                  <a:pt x="2825122" y="2584719"/>
                  <a:pt x="2823841" y="3877079"/>
                </a:cubicBezTo>
                <a:lnTo>
                  <a:pt x="0" y="3857232"/>
                </a:lnTo>
                <a:close/>
              </a:path>
            </a:pathLst>
          </a:custGeom>
          <a:solidFill>
            <a:srgbClr val="008F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noFill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217AD01-ADFD-6641-19B1-3FE6D8A24A66}"/>
              </a:ext>
            </a:extLst>
          </p:cNvPr>
          <p:cNvSpPr/>
          <p:nvPr userDrawn="1"/>
        </p:nvSpPr>
        <p:spPr>
          <a:xfrm rot="10800000" flipH="1" flipV="1">
            <a:off x="10149057" y="4114585"/>
            <a:ext cx="2042943" cy="2743415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2482353"/>
              <a:gd name="connsiteY0" fmla="*/ 3857232 h 3857232"/>
              <a:gd name="connsiteX1" fmla="*/ 1556972 w 2482353"/>
              <a:gd name="connsiteY1" fmla="*/ 0 h 3857232"/>
              <a:gd name="connsiteX2" fmla="*/ 2482353 w 2482353"/>
              <a:gd name="connsiteY2" fmla="*/ 0 h 3857232"/>
              <a:gd name="connsiteX3" fmla="*/ 2442896 w 2482353"/>
              <a:gd name="connsiteY3" fmla="*/ 3857232 h 3857232"/>
              <a:gd name="connsiteX4" fmla="*/ 0 w 2482353"/>
              <a:gd name="connsiteY4" fmla="*/ 3857232 h 3857232"/>
              <a:gd name="connsiteX0" fmla="*/ 0 w 2482353"/>
              <a:gd name="connsiteY0" fmla="*/ 3857232 h 3857232"/>
              <a:gd name="connsiteX1" fmla="*/ 1556972 w 2482353"/>
              <a:gd name="connsiteY1" fmla="*/ 0 h 3857232"/>
              <a:gd name="connsiteX2" fmla="*/ 2482353 w 2482353"/>
              <a:gd name="connsiteY2" fmla="*/ 0 h 3857232"/>
              <a:gd name="connsiteX3" fmla="*/ 2472079 w 2482353"/>
              <a:gd name="connsiteY3" fmla="*/ 2748279 h 3857232"/>
              <a:gd name="connsiteX4" fmla="*/ 0 w 2482353"/>
              <a:gd name="connsiteY4" fmla="*/ 3857232 h 3857232"/>
              <a:gd name="connsiteX0" fmla="*/ 0 w 2039745"/>
              <a:gd name="connsiteY0" fmla="*/ 2723960 h 2748279"/>
              <a:gd name="connsiteX1" fmla="*/ 1114364 w 2039745"/>
              <a:gd name="connsiteY1" fmla="*/ 0 h 2748279"/>
              <a:gd name="connsiteX2" fmla="*/ 2039745 w 2039745"/>
              <a:gd name="connsiteY2" fmla="*/ 0 h 2748279"/>
              <a:gd name="connsiteX3" fmla="*/ 2029471 w 2039745"/>
              <a:gd name="connsiteY3" fmla="*/ 2748279 h 2748279"/>
              <a:gd name="connsiteX4" fmla="*/ 0 w 2039745"/>
              <a:gd name="connsiteY4" fmla="*/ 2723960 h 2748279"/>
              <a:gd name="connsiteX0" fmla="*/ 0 w 2039745"/>
              <a:gd name="connsiteY0" fmla="*/ 2743415 h 2748279"/>
              <a:gd name="connsiteX1" fmla="*/ 1114364 w 2039745"/>
              <a:gd name="connsiteY1" fmla="*/ 0 h 2748279"/>
              <a:gd name="connsiteX2" fmla="*/ 2039745 w 2039745"/>
              <a:gd name="connsiteY2" fmla="*/ 0 h 2748279"/>
              <a:gd name="connsiteX3" fmla="*/ 2029471 w 2039745"/>
              <a:gd name="connsiteY3" fmla="*/ 2748279 h 2748279"/>
              <a:gd name="connsiteX4" fmla="*/ 0 w 2039745"/>
              <a:gd name="connsiteY4" fmla="*/ 2743415 h 2748279"/>
              <a:gd name="connsiteX0" fmla="*/ 0 w 2039745"/>
              <a:gd name="connsiteY0" fmla="*/ 2743415 h 2743415"/>
              <a:gd name="connsiteX1" fmla="*/ 1114364 w 2039745"/>
              <a:gd name="connsiteY1" fmla="*/ 0 h 2743415"/>
              <a:gd name="connsiteX2" fmla="*/ 2039745 w 2039745"/>
              <a:gd name="connsiteY2" fmla="*/ 0 h 2743415"/>
              <a:gd name="connsiteX3" fmla="*/ 2029471 w 2039745"/>
              <a:gd name="connsiteY3" fmla="*/ 2727258 h 2743415"/>
              <a:gd name="connsiteX4" fmla="*/ 0 w 2039745"/>
              <a:gd name="connsiteY4" fmla="*/ 2743415 h 2743415"/>
              <a:gd name="connsiteX0" fmla="*/ 0 w 2042943"/>
              <a:gd name="connsiteY0" fmla="*/ 2743415 h 2743415"/>
              <a:gd name="connsiteX1" fmla="*/ 1114364 w 2042943"/>
              <a:gd name="connsiteY1" fmla="*/ 0 h 2743415"/>
              <a:gd name="connsiteX2" fmla="*/ 2039745 w 2042943"/>
              <a:gd name="connsiteY2" fmla="*/ 0 h 2743415"/>
              <a:gd name="connsiteX3" fmla="*/ 2042171 w 2042943"/>
              <a:gd name="connsiteY3" fmla="*/ 2743133 h 2743415"/>
              <a:gd name="connsiteX4" fmla="*/ 0 w 2042943"/>
              <a:gd name="connsiteY4" fmla="*/ 2743415 h 27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943" h="2743415">
                <a:moveTo>
                  <a:pt x="0" y="2743415"/>
                </a:moveTo>
                <a:lnTo>
                  <a:pt x="1114364" y="0"/>
                </a:lnTo>
                <a:lnTo>
                  <a:pt x="2039745" y="0"/>
                </a:lnTo>
                <a:cubicBezTo>
                  <a:pt x="2036320" y="916093"/>
                  <a:pt x="2045596" y="1827040"/>
                  <a:pt x="2042171" y="2743133"/>
                </a:cubicBezTo>
                <a:lnTo>
                  <a:pt x="0" y="2743415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noFill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A86830B-0C75-6D38-034B-205E9525A85E}"/>
              </a:ext>
            </a:extLst>
          </p:cNvPr>
          <p:cNvSpPr/>
          <p:nvPr userDrawn="1"/>
        </p:nvSpPr>
        <p:spPr>
          <a:xfrm flipH="1">
            <a:off x="1126" y="6450512"/>
            <a:ext cx="9131948" cy="407488"/>
          </a:xfrm>
          <a:custGeom>
            <a:avLst/>
            <a:gdLst>
              <a:gd name="connsiteX0" fmla="*/ 0 w 9361674"/>
              <a:gd name="connsiteY0" fmla="*/ 407488 h 407488"/>
              <a:gd name="connsiteX1" fmla="*/ 206258 w 9361674"/>
              <a:gd name="connsiteY1" fmla="*/ 0 h 407488"/>
              <a:gd name="connsiteX2" fmla="*/ 9361674 w 9361674"/>
              <a:gd name="connsiteY2" fmla="*/ 0 h 407488"/>
              <a:gd name="connsiteX3" fmla="*/ 9155416 w 9361674"/>
              <a:gd name="connsiteY3" fmla="*/ 407488 h 407488"/>
              <a:gd name="connsiteX4" fmla="*/ 0 w 9361674"/>
              <a:gd name="connsiteY4" fmla="*/ 407488 h 407488"/>
              <a:gd name="connsiteX0" fmla="*/ 0 w 9155416"/>
              <a:gd name="connsiteY0" fmla="*/ 407488 h 407488"/>
              <a:gd name="connsiteX1" fmla="*/ 206258 w 9155416"/>
              <a:gd name="connsiteY1" fmla="*/ 0 h 407488"/>
              <a:gd name="connsiteX2" fmla="*/ 9131948 w 9155416"/>
              <a:gd name="connsiteY2" fmla="*/ 0 h 407488"/>
              <a:gd name="connsiteX3" fmla="*/ 9155416 w 9155416"/>
              <a:gd name="connsiteY3" fmla="*/ 407488 h 407488"/>
              <a:gd name="connsiteX4" fmla="*/ 0 w 9155416"/>
              <a:gd name="connsiteY4" fmla="*/ 407488 h 407488"/>
              <a:gd name="connsiteX0" fmla="*/ 0 w 9131948"/>
              <a:gd name="connsiteY0" fmla="*/ 407488 h 407488"/>
              <a:gd name="connsiteX1" fmla="*/ 206258 w 9131948"/>
              <a:gd name="connsiteY1" fmla="*/ 0 h 407488"/>
              <a:gd name="connsiteX2" fmla="*/ 9131948 w 9131948"/>
              <a:gd name="connsiteY2" fmla="*/ 0 h 407488"/>
              <a:gd name="connsiteX3" fmla="*/ 9128389 w 9131948"/>
              <a:gd name="connsiteY3" fmla="*/ 407488 h 407488"/>
              <a:gd name="connsiteX4" fmla="*/ 0 w 9131948"/>
              <a:gd name="connsiteY4" fmla="*/ 407488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48" h="407488">
                <a:moveTo>
                  <a:pt x="0" y="407488"/>
                </a:moveTo>
                <a:lnTo>
                  <a:pt x="206258" y="0"/>
                </a:lnTo>
                <a:lnTo>
                  <a:pt x="9131948" y="0"/>
                </a:lnTo>
                <a:cubicBezTo>
                  <a:pt x="9130762" y="135829"/>
                  <a:pt x="9129575" y="271659"/>
                  <a:pt x="9128389" y="407488"/>
                </a:cubicBezTo>
                <a:lnTo>
                  <a:pt x="0" y="407488"/>
                </a:lnTo>
                <a:close/>
              </a:path>
            </a:pathLst>
          </a:custGeom>
          <a:solidFill>
            <a:srgbClr val="CACACA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09B54D76-4F55-1932-1D90-D9ED84891252}"/>
              </a:ext>
            </a:extLst>
          </p:cNvPr>
          <p:cNvSpPr/>
          <p:nvPr userDrawn="1"/>
        </p:nvSpPr>
        <p:spPr>
          <a:xfrm flipH="1">
            <a:off x="8663152" y="6450512"/>
            <a:ext cx="3528848" cy="407488"/>
          </a:xfrm>
          <a:custGeom>
            <a:avLst/>
            <a:gdLst>
              <a:gd name="connsiteX0" fmla="*/ 0 w 3733800"/>
              <a:gd name="connsiteY0" fmla="*/ 407488 h 407488"/>
              <a:gd name="connsiteX1" fmla="*/ 206258 w 3733800"/>
              <a:gd name="connsiteY1" fmla="*/ 0 h 407488"/>
              <a:gd name="connsiteX2" fmla="*/ 3733800 w 3733800"/>
              <a:gd name="connsiteY2" fmla="*/ 0 h 407488"/>
              <a:gd name="connsiteX3" fmla="*/ 3527542 w 3733800"/>
              <a:gd name="connsiteY3" fmla="*/ 407488 h 407488"/>
              <a:gd name="connsiteX4" fmla="*/ 0 w 3733800"/>
              <a:gd name="connsiteY4" fmla="*/ 407488 h 407488"/>
              <a:gd name="connsiteX0" fmla="*/ 0 w 3528848"/>
              <a:gd name="connsiteY0" fmla="*/ 396977 h 407488"/>
              <a:gd name="connsiteX1" fmla="*/ 1306 w 3528848"/>
              <a:gd name="connsiteY1" fmla="*/ 0 h 407488"/>
              <a:gd name="connsiteX2" fmla="*/ 3528848 w 3528848"/>
              <a:gd name="connsiteY2" fmla="*/ 0 h 407488"/>
              <a:gd name="connsiteX3" fmla="*/ 3322590 w 3528848"/>
              <a:gd name="connsiteY3" fmla="*/ 407488 h 407488"/>
              <a:gd name="connsiteX4" fmla="*/ 0 w 3528848"/>
              <a:gd name="connsiteY4" fmla="*/ 396977 h 4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848" h="407488">
                <a:moveTo>
                  <a:pt x="0" y="396977"/>
                </a:moveTo>
                <a:cubicBezTo>
                  <a:pt x="435" y="264651"/>
                  <a:pt x="871" y="132326"/>
                  <a:pt x="1306" y="0"/>
                </a:cubicBezTo>
                <a:lnTo>
                  <a:pt x="3528848" y="0"/>
                </a:lnTo>
                <a:lnTo>
                  <a:pt x="3322590" y="407488"/>
                </a:lnTo>
                <a:lnTo>
                  <a:pt x="0" y="396977"/>
                </a:lnTo>
                <a:close/>
              </a:path>
            </a:pathLst>
          </a:custGeom>
          <a:solidFill>
            <a:srgbClr val="008F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9AFEC8D4-F544-5C7E-A1D3-7AFDC4D8F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23958"/>
            <a:ext cx="1485777" cy="7033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371248-1C22-541D-A79E-7C7446108C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286176"/>
            <a:ext cx="8831263" cy="110913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7A23F8-4A6D-6E12-149D-99727604F9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8907463" cy="7032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EE3EEB1-1AED-C5C0-B09A-B92CD0B9D5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2667000"/>
            <a:ext cx="8831263" cy="33772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40BB"/>
              </a:buCl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34BC324-A01E-1342-6DBC-C8482014D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62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660DE-89DA-459D-A9E9-DD3C7768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A9C9-C2F6-4A05-BA04-7E8AFD617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95C2F-BAB2-410A-B86C-01F6C8AF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F70B-7335-416E-8398-23316B80AF2D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EF74-6AAF-4074-8746-9957E29C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1382-EBCE-4698-9933-5650305E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EEF2-6DB5-41DD-BD91-13074699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65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2B5544DF-45D9-683D-F20F-7443E374210F}"/>
              </a:ext>
            </a:extLst>
          </p:cNvPr>
          <p:cNvSpPr/>
          <p:nvPr userDrawn="1"/>
        </p:nvSpPr>
        <p:spPr>
          <a:xfrm rot="10800000" flipV="1">
            <a:off x="0" y="0"/>
            <a:ext cx="2057400" cy="837271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71386 w 3999868"/>
              <a:gd name="connsiteY3" fmla="*/ 2849107 h 3857232"/>
              <a:gd name="connsiteX4" fmla="*/ 2442896 w 3999868"/>
              <a:gd name="connsiteY4" fmla="*/ 3857232 h 3857232"/>
              <a:gd name="connsiteX5" fmla="*/ 0 w 3999868"/>
              <a:gd name="connsiteY5" fmla="*/ 3857232 h 3857232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4713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2578363"/>
              <a:gd name="connsiteY0" fmla="*/ 3857232 h 3891098"/>
              <a:gd name="connsiteX1" fmla="*/ 1556972 w 2578363"/>
              <a:gd name="connsiteY1" fmla="*/ 0 h 3891098"/>
              <a:gd name="connsiteX2" fmla="*/ 2572986 w 2578363"/>
              <a:gd name="connsiteY2" fmla="*/ 2849107 h 3891098"/>
              <a:gd name="connsiteX3" fmla="*/ 2578363 w 2578363"/>
              <a:gd name="connsiteY3" fmla="*/ 3891098 h 3891098"/>
              <a:gd name="connsiteX4" fmla="*/ 0 w 2578363"/>
              <a:gd name="connsiteY4" fmla="*/ 3857232 h 3891098"/>
              <a:gd name="connsiteX0" fmla="*/ 0 w 2578363"/>
              <a:gd name="connsiteY0" fmla="*/ 1008125 h 1041991"/>
              <a:gd name="connsiteX1" fmla="*/ 422439 w 2578363"/>
              <a:gd name="connsiteY1" fmla="*/ 12626 h 1041991"/>
              <a:gd name="connsiteX2" fmla="*/ 2572986 w 2578363"/>
              <a:gd name="connsiteY2" fmla="*/ 0 h 1041991"/>
              <a:gd name="connsiteX3" fmla="*/ 2578363 w 2578363"/>
              <a:gd name="connsiteY3" fmla="*/ 1041991 h 1041991"/>
              <a:gd name="connsiteX4" fmla="*/ 0 w 2578363"/>
              <a:gd name="connsiteY4" fmla="*/ 1008125 h 1041991"/>
              <a:gd name="connsiteX0" fmla="*/ 0 w 2573080"/>
              <a:gd name="connsiteY0" fmla="*/ 1008125 h 1041991"/>
              <a:gd name="connsiteX1" fmla="*/ 422439 w 2573080"/>
              <a:gd name="connsiteY1" fmla="*/ 12626 h 1041991"/>
              <a:gd name="connsiteX2" fmla="*/ 2572986 w 2573080"/>
              <a:gd name="connsiteY2" fmla="*/ 0 h 1041991"/>
              <a:gd name="connsiteX3" fmla="*/ 2552361 w 2573080"/>
              <a:gd name="connsiteY3" fmla="*/ 1041991 h 1041991"/>
              <a:gd name="connsiteX4" fmla="*/ 0 w 2573080"/>
              <a:gd name="connsiteY4" fmla="*/ 1008125 h 1041991"/>
              <a:gd name="connsiteX0" fmla="*/ 0 w 2573080"/>
              <a:gd name="connsiteY0" fmla="*/ 1008500 h 1042366"/>
              <a:gd name="connsiteX1" fmla="*/ 422439 w 2573080"/>
              <a:gd name="connsiteY1" fmla="*/ 0 h 1042366"/>
              <a:gd name="connsiteX2" fmla="*/ 2572986 w 2573080"/>
              <a:gd name="connsiteY2" fmla="*/ 375 h 1042366"/>
              <a:gd name="connsiteX3" fmla="*/ 2552361 w 2573080"/>
              <a:gd name="connsiteY3" fmla="*/ 1042366 h 1042366"/>
              <a:gd name="connsiteX4" fmla="*/ 0 w 2573080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412641 w 2552361"/>
              <a:gd name="connsiteY2" fmla="*/ 95716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551317 w 2552361"/>
              <a:gd name="connsiteY2" fmla="*/ 9043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982 h 1042848"/>
              <a:gd name="connsiteX1" fmla="*/ 422439 w 2553913"/>
              <a:gd name="connsiteY1" fmla="*/ 482 h 1042848"/>
              <a:gd name="connsiteX2" fmla="*/ 2551317 w 2553913"/>
              <a:gd name="connsiteY2" fmla="*/ 0 h 1042848"/>
              <a:gd name="connsiteX3" fmla="*/ 2552361 w 2553913"/>
              <a:gd name="connsiteY3" fmla="*/ 1042848 h 1042848"/>
              <a:gd name="connsiteX4" fmla="*/ 0 w 2553913"/>
              <a:gd name="connsiteY4" fmla="*/ 1008982 h 1042848"/>
              <a:gd name="connsiteX0" fmla="*/ 0 w 2572963"/>
              <a:gd name="connsiteY0" fmla="*/ 1047082 h 1047082"/>
              <a:gd name="connsiteX1" fmla="*/ 441489 w 2572963"/>
              <a:gd name="connsiteY1" fmla="*/ 482 h 1047082"/>
              <a:gd name="connsiteX2" fmla="*/ 2570367 w 2572963"/>
              <a:gd name="connsiteY2" fmla="*/ 0 h 1047082"/>
              <a:gd name="connsiteX3" fmla="*/ 2571411 w 2572963"/>
              <a:gd name="connsiteY3" fmla="*/ 1042848 h 1047082"/>
              <a:gd name="connsiteX4" fmla="*/ 0 w 2572963"/>
              <a:gd name="connsiteY4" fmla="*/ 1047082 h 104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963" h="1047082">
                <a:moveTo>
                  <a:pt x="0" y="1047082"/>
                </a:moveTo>
                <a:lnTo>
                  <a:pt x="441489" y="482"/>
                </a:lnTo>
                <a:lnTo>
                  <a:pt x="2570367" y="0"/>
                </a:lnTo>
                <a:cubicBezTo>
                  <a:pt x="2576492" y="638"/>
                  <a:pt x="2569619" y="695518"/>
                  <a:pt x="2571411" y="1042848"/>
                </a:cubicBezTo>
                <a:lnTo>
                  <a:pt x="0" y="104708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36EFA45-7D8F-774F-2F9F-3CF0C3177336}"/>
              </a:ext>
            </a:extLst>
          </p:cNvPr>
          <p:cNvSpPr/>
          <p:nvPr userDrawn="1"/>
        </p:nvSpPr>
        <p:spPr>
          <a:xfrm rot="10800000" flipV="1">
            <a:off x="9067799" y="4363826"/>
            <a:ext cx="3125543" cy="2494173"/>
          </a:xfrm>
          <a:custGeom>
            <a:avLst/>
            <a:gdLst>
              <a:gd name="connsiteX0" fmla="*/ 0 w 9525000"/>
              <a:gd name="connsiteY0" fmla="*/ 5029200 h 5029200"/>
              <a:gd name="connsiteX1" fmla="*/ 2030037 w 9525000"/>
              <a:gd name="connsiteY1" fmla="*/ 0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9525000"/>
              <a:gd name="connsiteY0" fmla="*/ 5029200 h 5029200"/>
              <a:gd name="connsiteX1" fmla="*/ 3266170 w 9525000"/>
              <a:gd name="connsiteY1" fmla="*/ 16933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6307667"/>
              <a:gd name="connsiteY0" fmla="*/ 4995334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4995334 h 5029200"/>
              <a:gd name="connsiteX0" fmla="*/ 0 w 6307667"/>
              <a:gd name="connsiteY0" fmla="*/ 5028787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5028787 h 5029200"/>
              <a:gd name="connsiteX0" fmla="*/ 1344 w 6309011"/>
              <a:gd name="connsiteY0" fmla="*/ 5028787 h 5029200"/>
              <a:gd name="connsiteX1" fmla="*/ 0 w 6309011"/>
              <a:gd name="connsiteY1" fmla="*/ 22509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45307 h 5045720"/>
              <a:gd name="connsiteX1" fmla="*/ 0 w 6309011"/>
              <a:gd name="connsiteY1" fmla="*/ 0 h 5045720"/>
              <a:gd name="connsiteX2" fmla="*/ 6309011 w 6309011"/>
              <a:gd name="connsiteY2" fmla="*/ 16520 h 5045720"/>
              <a:gd name="connsiteX3" fmla="*/ 4278974 w 6309011"/>
              <a:gd name="connsiteY3" fmla="*/ 5045720 h 5045720"/>
              <a:gd name="connsiteX4" fmla="*/ 1344 w 6309011"/>
              <a:gd name="connsiteY4" fmla="*/ 5045307 h 5045720"/>
              <a:gd name="connsiteX0" fmla="*/ 1344 w 6309011"/>
              <a:gd name="connsiteY0" fmla="*/ 5028787 h 5029200"/>
              <a:gd name="connsiteX1" fmla="*/ 0 w 6309011"/>
              <a:gd name="connsiteY1" fmla="*/ 16933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34157 h 5034570"/>
              <a:gd name="connsiteX1" fmla="*/ 0 w 6309011"/>
              <a:gd name="connsiteY1" fmla="*/ 0 h 5034570"/>
              <a:gd name="connsiteX2" fmla="*/ 6309011 w 6309011"/>
              <a:gd name="connsiteY2" fmla="*/ 5370 h 5034570"/>
              <a:gd name="connsiteX3" fmla="*/ 4278974 w 6309011"/>
              <a:gd name="connsiteY3" fmla="*/ 5034570 h 5034570"/>
              <a:gd name="connsiteX4" fmla="*/ 1344 w 6309011"/>
              <a:gd name="connsiteY4" fmla="*/ 5034157 h 50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9011" h="5034570">
                <a:moveTo>
                  <a:pt x="1344" y="5034157"/>
                </a:moveTo>
                <a:lnTo>
                  <a:pt x="0" y="0"/>
                </a:lnTo>
                <a:lnTo>
                  <a:pt x="6309011" y="5370"/>
                </a:lnTo>
                <a:lnTo>
                  <a:pt x="4278974" y="5034570"/>
                </a:lnTo>
                <a:lnTo>
                  <a:pt x="1344" y="5034157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3B920C3-D2BE-A085-E386-A541A0DC777D}"/>
              </a:ext>
            </a:extLst>
          </p:cNvPr>
          <p:cNvSpPr/>
          <p:nvPr userDrawn="1"/>
        </p:nvSpPr>
        <p:spPr>
          <a:xfrm rot="10800000" flipV="1">
            <a:off x="8771395" y="5419686"/>
            <a:ext cx="2553585" cy="1438314"/>
          </a:xfrm>
          <a:custGeom>
            <a:avLst/>
            <a:gdLst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2667736 w 3999868"/>
              <a:gd name="connsiteY3" fmla="*/ 3300216 h 3300216"/>
              <a:gd name="connsiteX4" fmla="*/ 0 w 3999868"/>
              <a:gd name="connsiteY4" fmla="*/ 3300216 h 3300216"/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3209602 w 3999868"/>
              <a:gd name="connsiteY3" fmla="*/ 1979416 h 3300216"/>
              <a:gd name="connsiteX4" fmla="*/ 0 w 3999868"/>
              <a:gd name="connsiteY4" fmla="*/ 3300216 h 3300216"/>
              <a:gd name="connsiteX0" fmla="*/ 0 w 3508801"/>
              <a:gd name="connsiteY0" fmla="*/ 2097949 h 2097949"/>
              <a:gd name="connsiteX1" fmla="*/ 841065 w 3508801"/>
              <a:gd name="connsiteY1" fmla="*/ 0 h 2097949"/>
              <a:gd name="connsiteX2" fmla="*/ 3508801 w 3508801"/>
              <a:gd name="connsiteY2" fmla="*/ 0 h 2097949"/>
              <a:gd name="connsiteX3" fmla="*/ 2718535 w 3508801"/>
              <a:gd name="connsiteY3" fmla="*/ 1979416 h 2097949"/>
              <a:gd name="connsiteX4" fmla="*/ 0 w 3508801"/>
              <a:gd name="connsiteY4" fmla="*/ 2097949 h 2097949"/>
              <a:gd name="connsiteX0" fmla="*/ 0 w 3425167"/>
              <a:gd name="connsiteY0" fmla="*/ 1925105 h 1979416"/>
              <a:gd name="connsiteX1" fmla="*/ 757431 w 3425167"/>
              <a:gd name="connsiteY1" fmla="*/ 0 h 1979416"/>
              <a:gd name="connsiteX2" fmla="*/ 3425167 w 3425167"/>
              <a:gd name="connsiteY2" fmla="*/ 0 h 1979416"/>
              <a:gd name="connsiteX3" fmla="*/ 2634901 w 3425167"/>
              <a:gd name="connsiteY3" fmla="*/ 1979416 h 1979416"/>
              <a:gd name="connsiteX4" fmla="*/ 0 w 3425167"/>
              <a:gd name="connsiteY4" fmla="*/ 1925105 h 1979416"/>
              <a:gd name="connsiteX0" fmla="*/ 0 w 3425167"/>
              <a:gd name="connsiteY0" fmla="*/ 1925105 h 1929235"/>
              <a:gd name="connsiteX1" fmla="*/ 757431 w 3425167"/>
              <a:gd name="connsiteY1" fmla="*/ 0 h 1929235"/>
              <a:gd name="connsiteX2" fmla="*/ 3425167 w 3425167"/>
              <a:gd name="connsiteY2" fmla="*/ 0 h 1929235"/>
              <a:gd name="connsiteX3" fmla="*/ 2657203 w 3425167"/>
              <a:gd name="connsiteY3" fmla="*/ 1929235 h 1929235"/>
              <a:gd name="connsiteX4" fmla="*/ 0 w 3425167"/>
              <a:gd name="connsiteY4" fmla="*/ 1925105 h 192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5167" h="1929235">
                <a:moveTo>
                  <a:pt x="0" y="1925105"/>
                </a:moveTo>
                <a:lnTo>
                  <a:pt x="757431" y="0"/>
                </a:lnTo>
                <a:lnTo>
                  <a:pt x="3425167" y="0"/>
                </a:lnTo>
                <a:lnTo>
                  <a:pt x="2657203" y="1929235"/>
                </a:lnTo>
                <a:lnTo>
                  <a:pt x="0" y="1925105"/>
                </a:lnTo>
                <a:close/>
              </a:path>
            </a:pathLst>
          </a:custGeom>
          <a:solidFill>
            <a:srgbClr val="008F9C">
              <a:alpha val="731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CB260B-03CF-C7F0-1CAA-5B107D43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99" y="1823898"/>
            <a:ext cx="9349993" cy="55932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CF66A1-63F1-7C00-012E-24A1A72A1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2743200"/>
            <a:ext cx="8377237" cy="6266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07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55D4CC-7B24-A909-A805-1319DFD79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64357" r="126" b="53"/>
          <a:stretch/>
        </p:blipFill>
        <p:spPr>
          <a:xfrm>
            <a:off x="0" y="4415939"/>
            <a:ext cx="12187093" cy="2442060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7A8269B2-FAC2-FE4D-053B-2F3D60076225}"/>
              </a:ext>
            </a:extLst>
          </p:cNvPr>
          <p:cNvSpPr/>
          <p:nvPr userDrawn="1"/>
        </p:nvSpPr>
        <p:spPr>
          <a:xfrm rot="10800000" flipV="1">
            <a:off x="7620000" y="4417770"/>
            <a:ext cx="3417559" cy="2440230"/>
          </a:xfrm>
          <a:custGeom>
            <a:avLst/>
            <a:gdLst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2667736 w 3999868"/>
              <a:gd name="connsiteY3" fmla="*/ 3300216 h 3300216"/>
              <a:gd name="connsiteX4" fmla="*/ 0 w 3999868"/>
              <a:gd name="connsiteY4" fmla="*/ 3300216 h 3300216"/>
              <a:gd name="connsiteX0" fmla="*/ 0 w 3751151"/>
              <a:gd name="connsiteY0" fmla="*/ 2678424 h 3300216"/>
              <a:gd name="connsiteX1" fmla="*/ 1083415 w 3751151"/>
              <a:gd name="connsiteY1" fmla="*/ 0 h 3300216"/>
              <a:gd name="connsiteX2" fmla="*/ 3751151 w 3751151"/>
              <a:gd name="connsiteY2" fmla="*/ 0 h 3300216"/>
              <a:gd name="connsiteX3" fmla="*/ 2419019 w 3751151"/>
              <a:gd name="connsiteY3" fmla="*/ 3300216 h 3300216"/>
              <a:gd name="connsiteX4" fmla="*/ 0 w 3751151"/>
              <a:gd name="connsiteY4" fmla="*/ 2678424 h 3300216"/>
              <a:gd name="connsiteX0" fmla="*/ 0 w 3751151"/>
              <a:gd name="connsiteY0" fmla="*/ 2678424 h 2700370"/>
              <a:gd name="connsiteX1" fmla="*/ 1083415 w 3751151"/>
              <a:gd name="connsiteY1" fmla="*/ 0 h 2700370"/>
              <a:gd name="connsiteX2" fmla="*/ 3751151 w 3751151"/>
              <a:gd name="connsiteY2" fmla="*/ 0 h 2700370"/>
              <a:gd name="connsiteX3" fmla="*/ 2660420 w 3751151"/>
              <a:gd name="connsiteY3" fmla="*/ 2700370 h 2700370"/>
              <a:gd name="connsiteX4" fmla="*/ 0 w 3751151"/>
              <a:gd name="connsiteY4" fmla="*/ 2678424 h 2700370"/>
              <a:gd name="connsiteX0" fmla="*/ 0 w 3751151"/>
              <a:gd name="connsiteY0" fmla="*/ 2678424 h 2678424"/>
              <a:gd name="connsiteX1" fmla="*/ 1083415 w 3751151"/>
              <a:gd name="connsiteY1" fmla="*/ 0 h 2678424"/>
              <a:gd name="connsiteX2" fmla="*/ 3751151 w 3751151"/>
              <a:gd name="connsiteY2" fmla="*/ 0 h 2678424"/>
              <a:gd name="connsiteX3" fmla="*/ 2670253 w 3751151"/>
              <a:gd name="connsiteY3" fmla="*/ 2675789 h 2678424"/>
              <a:gd name="connsiteX4" fmla="*/ 0 w 3751151"/>
              <a:gd name="connsiteY4" fmla="*/ 2678424 h 26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1151" h="2678424">
                <a:moveTo>
                  <a:pt x="0" y="2678424"/>
                </a:moveTo>
                <a:lnTo>
                  <a:pt x="1083415" y="0"/>
                </a:lnTo>
                <a:lnTo>
                  <a:pt x="3751151" y="0"/>
                </a:lnTo>
                <a:lnTo>
                  <a:pt x="2670253" y="2675789"/>
                </a:lnTo>
                <a:lnTo>
                  <a:pt x="0" y="2678424"/>
                </a:lnTo>
                <a:close/>
              </a:path>
            </a:pathLst>
          </a:custGeom>
          <a:solidFill>
            <a:srgbClr val="008C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Parallelogram 8">
            <a:extLst>
              <a:ext uri="{FF2B5EF4-FFF2-40B4-BE49-F238E27FC236}">
                <a16:creationId xmlns:a16="http://schemas.microsoft.com/office/drawing/2014/main" id="{EC0948F1-1426-F5C9-C80E-C7607204F18A}"/>
              </a:ext>
            </a:extLst>
          </p:cNvPr>
          <p:cNvSpPr/>
          <p:nvPr userDrawn="1"/>
        </p:nvSpPr>
        <p:spPr>
          <a:xfrm rot="10800000" flipV="1">
            <a:off x="0" y="0"/>
            <a:ext cx="2057400" cy="837271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71386 w 3999868"/>
              <a:gd name="connsiteY3" fmla="*/ 2849107 h 3857232"/>
              <a:gd name="connsiteX4" fmla="*/ 2442896 w 3999868"/>
              <a:gd name="connsiteY4" fmla="*/ 3857232 h 3857232"/>
              <a:gd name="connsiteX5" fmla="*/ 0 w 3999868"/>
              <a:gd name="connsiteY5" fmla="*/ 3857232 h 3857232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4713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2578363"/>
              <a:gd name="connsiteY0" fmla="*/ 3857232 h 3891098"/>
              <a:gd name="connsiteX1" fmla="*/ 1556972 w 2578363"/>
              <a:gd name="connsiteY1" fmla="*/ 0 h 3891098"/>
              <a:gd name="connsiteX2" fmla="*/ 2572986 w 2578363"/>
              <a:gd name="connsiteY2" fmla="*/ 2849107 h 3891098"/>
              <a:gd name="connsiteX3" fmla="*/ 2578363 w 2578363"/>
              <a:gd name="connsiteY3" fmla="*/ 3891098 h 3891098"/>
              <a:gd name="connsiteX4" fmla="*/ 0 w 2578363"/>
              <a:gd name="connsiteY4" fmla="*/ 3857232 h 3891098"/>
              <a:gd name="connsiteX0" fmla="*/ 0 w 2578363"/>
              <a:gd name="connsiteY0" fmla="*/ 1008125 h 1041991"/>
              <a:gd name="connsiteX1" fmla="*/ 422439 w 2578363"/>
              <a:gd name="connsiteY1" fmla="*/ 12626 h 1041991"/>
              <a:gd name="connsiteX2" fmla="*/ 2572986 w 2578363"/>
              <a:gd name="connsiteY2" fmla="*/ 0 h 1041991"/>
              <a:gd name="connsiteX3" fmla="*/ 2578363 w 2578363"/>
              <a:gd name="connsiteY3" fmla="*/ 1041991 h 1041991"/>
              <a:gd name="connsiteX4" fmla="*/ 0 w 2578363"/>
              <a:gd name="connsiteY4" fmla="*/ 1008125 h 1041991"/>
              <a:gd name="connsiteX0" fmla="*/ 0 w 2573080"/>
              <a:gd name="connsiteY0" fmla="*/ 1008125 h 1041991"/>
              <a:gd name="connsiteX1" fmla="*/ 422439 w 2573080"/>
              <a:gd name="connsiteY1" fmla="*/ 12626 h 1041991"/>
              <a:gd name="connsiteX2" fmla="*/ 2572986 w 2573080"/>
              <a:gd name="connsiteY2" fmla="*/ 0 h 1041991"/>
              <a:gd name="connsiteX3" fmla="*/ 2552361 w 2573080"/>
              <a:gd name="connsiteY3" fmla="*/ 1041991 h 1041991"/>
              <a:gd name="connsiteX4" fmla="*/ 0 w 2573080"/>
              <a:gd name="connsiteY4" fmla="*/ 1008125 h 1041991"/>
              <a:gd name="connsiteX0" fmla="*/ 0 w 2573080"/>
              <a:gd name="connsiteY0" fmla="*/ 1008500 h 1042366"/>
              <a:gd name="connsiteX1" fmla="*/ 422439 w 2573080"/>
              <a:gd name="connsiteY1" fmla="*/ 0 h 1042366"/>
              <a:gd name="connsiteX2" fmla="*/ 2572986 w 2573080"/>
              <a:gd name="connsiteY2" fmla="*/ 375 h 1042366"/>
              <a:gd name="connsiteX3" fmla="*/ 2552361 w 2573080"/>
              <a:gd name="connsiteY3" fmla="*/ 1042366 h 1042366"/>
              <a:gd name="connsiteX4" fmla="*/ 0 w 2573080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412641 w 2552361"/>
              <a:gd name="connsiteY2" fmla="*/ 95716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551317 w 2552361"/>
              <a:gd name="connsiteY2" fmla="*/ 9043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982 h 1042848"/>
              <a:gd name="connsiteX1" fmla="*/ 422439 w 2553913"/>
              <a:gd name="connsiteY1" fmla="*/ 482 h 1042848"/>
              <a:gd name="connsiteX2" fmla="*/ 2551317 w 2553913"/>
              <a:gd name="connsiteY2" fmla="*/ 0 h 1042848"/>
              <a:gd name="connsiteX3" fmla="*/ 2552361 w 2553913"/>
              <a:gd name="connsiteY3" fmla="*/ 1042848 h 1042848"/>
              <a:gd name="connsiteX4" fmla="*/ 0 w 2553913"/>
              <a:gd name="connsiteY4" fmla="*/ 1008982 h 1042848"/>
              <a:gd name="connsiteX0" fmla="*/ 0 w 2572963"/>
              <a:gd name="connsiteY0" fmla="*/ 1047082 h 1047082"/>
              <a:gd name="connsiteX1" fmla="*/ 441489 w 2572963"/>
              <a:gd name="connsiteY1" fmla="*/ 482 h 1047082"/>
              <a:gd name="connsiteX2" fmla="*/ 2570367 w 2572963"/>
              <a:gd name="connsiteY2" fmla="*/ 0 h 1047082"/>
              <a:gd name="connsiteX3" fmla="*/ 2571411 w 2572963"/>
              <a:gd name="connsiteY3" fmla="*/ 1042848 h 1047082"/>
              <a:gd name="connsiteX4" fmla="*/ 0 w 2572963"/>
              <a:gd name="connsiteY4" fmla="*/ 1047082 h 104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963" h="1047082">
                <a:moveTo>
                  <a:pt x="0" y="1047082"/>
                </a:moveTo>
                <a:lnTo>
                  <a:pt x="441489" y="482"/>
                </a:lnTo>
                <a:lnTo>
                  <a:pt x="2570367" y="0"/>
                </a:lnTo>
                <a:cubicBezTo>
                  <a:pt x="2576492" y="638"/>
                  <a:pt x="2569619" y="695518"/>
                  <a:pt x="2571411" y="1042848"/>
                </a:cubicBezTo>
                <a:lnTo>
                  <a:pt x="0" y="104708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02993EE9-AC13-1245-3A53-45D9F5BEE807}"/>
              </a:ext>
            </a:extLst>
          </p:cNvPr>
          <p:cNvSpPr/>
          <p:nvPr userDrawn="1"/>
        </p:nvSpPr>
        <p:spPr>
          <a:xfrm rot="10800000" flipV="1">
            <a:off x="8700056" y="4417769"/>
            <a:ext cx="3502387" cy="2440231"/>
          </a:xfrm>
          <a:custGeom>
            <a:avLst/>
            <a:gdLst>
              <a:gd name="connsiteX0" fmla="*/ 0 w 9525000"/>
              <a:gd name="connsiteY0" fmla="*/ 5029200 h 5029200"/>
              <a:gd name="connsiteX1" fmla="*/ 2030037 w 9525000"/>
              <a:gd name="connsiteY1" fmla="*/ 0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9525000"/>
              <a:gd name="connsiteY0" fmla="*/ 5029200 h 5029200"/>
              <a:gd name="connsiteX1" fmla="*/ 3266170 w 9525000"/>
              <a:gd name="connsiteY1" fmla="*/ 16933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6307667"/>
              <a:gd name="connsiteY0" fmla="*/ 4995334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4995334 h 5029200"/>
              <a:gd name="connsiteX0" fmla="*/ 0 w 6307667"/>
              <a:gd name="connsiteY0" fmla="*/ 5028787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5028787 h 5029200"/>
              <a:gd name="connsiteX0" fmla="*/ 1344 w 6309011"/>
              <a:gd name="connsiteY0" fmla="*/ 5028787 h 5029200"/>
              <a:gd name="connsiteX1" fmla="*/ 0 w 6309011"/>
              <a:gd name="connsiteY1" fmla="*/ 22509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45307 h 5045720"/>
              <a:gd name="connsiteX1" fmla="*/ 0 w 6309011"/>
              <a:gd name="connsiteY1" fmla="*/ 0 h 5045720"/>
              <a:gd name="connsiteX2" fmla="*/ 6309011 w 6309011"/>
              <a:gd name="connsiteY2" fmla="*/ 16520 h 5045720"/>
              <a:gd name="connsiteX3" fmla="*/ 4278974 w 6309011"/>
              <a:gd name="connsiteY3" fmla="*/ 5045720 h 5045720"/>
              <a:gd name="connsiteX4" fmla="*/ 1344 w 6309011"/>
              <a:gd name="connsiteY4" fmla="*/ 5045307 h 5045720"/>
              <a:gd name="connsiteX0" fmla="*/ 1344 w 6309011"/>
              <a:gd name="connsiteY0" fmla="*/ 5028787 h 5029200"/>
              <a:gd name="connsiteX1" fmla="*/ 0 w 6309011"/>
              <a:gd name="connsiteY1" fmla="*/ 16933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34157 h 5034570"/>
              <a:gd name="connsiteX1" fmla="*/ 0 w 6309011"/>
              <a:gd name="connsiteY1" fmla="*/ 0 h 5034570"/>
              <a:gd name="connsiteX2" fmla="*/ 6309011 w 6309011"/>
              <a:gd name="connsiteY2" fmla="*/ 5370 h 5034570"/>
              <a:gd name="connsiteX3" fmla="*/ 4278974 w 6309011"/>
              <a:gd name="connsiteY3" fmla="*/ 5034570 h 5034570"/>
              <a:gd name="connsiteX4" fmla="*/ 1344 w 6309011"/>
              <a:gd name="connsiteY4" fmla="*/ 5034157 h 5034570"/>
              <a:gd name="connsiteX0" fmla="*/ 923237 w 7230904"/>
              <a:gd name="connsiteY0" fmla="*/ 5028787 h 5029200"/>
              <a:gd name="connsiteX1" fmla="*/ 0 w 7230904"/>
              <a:gd name="connsiteY1" fmla="*/ 8389 h 5029200"/>
              <a:gd name="connsiteX2" fmla="*/ 7230904 w 7230904"/>
              <a:gd name="connsiteY2" fmla="*/ 0 h 5029200"/>
              <a:gd name="connsiteX3" fmla="*/ 5200867 w 7230904"/>
              <a:gd name="connsiteY3" fmla="*/ 5029200 h 5029200"/>
              <a:gd name="connsiteX4" fmla="*/ 923237 w 7230904"/>
              <a:gd name="connsiteY4" fmla="*/ 5028787 h 5029200"/>
              <a:gd name="connsiteX0" fmla="*/ 15102 w 7230904"/>
              <a:gd name="connsiteY0" fmla="*/ 5028788 h 5029200"/>
              <a:gd name="connsiteX1" fmla="*/ 0 w 7230904"/>
              <a:gd name="connsiteY1" fmla="*/ 8389 h 5029200"/>
              <a:gd name="connsiteX2" fmla="*/ 7230904 w 7230904"/>
              <a:gd name="connsiteY2" fmla="*/ 0 h 5029200"/>
              <a:gd name="connsiteX3" fmla="*/ 5200867 w 7230904"/>
              <a:gd name="connsiteY3" fmla="*/ 5029200 h 5029200"/>
              <a:gd name="connsiteX4" fmla="*/ 15102 w 7230904"/>
              <a:gd name="connsiteY4" fmla="*/ 5028788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904" h="5029200">
                <a:moveTo>
                  <a:pt x="15102" y="5028788"/>
                </a:moveTo>
                <a:lnTo>
                  <a:pt x="0" y="8389"/>
                </a:lnTo>
                <a:lnTo>
                  <a:pt x="7230904" y="0"/>
                </a:lnTo>
                <a:lnTo>
                  <a:pt x="5200867" y="5029200"/>
                </a:lnTo>
                <a:lnTo>
                  <a:pt x="15102" y="5028788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9CD436F-3861-F942-F82B-11D81AE5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99" y="1823898"/>
            <a:ext cx="9349993" cy="55932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847457C-82FC-5CD1-1436-BB2D5FEB2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2743200"/>
            <a:ext cx="8377237" cy="6266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876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55D4CC-7B24-A909-A805-1319DFD79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7" b="53"/>
          <a:stretch/>
        </p:blipFill>
        <p:spPr>
          <a:xfrm>
            <a:off x="0" y="4415940"/>
            <a:ext cx="12187093" cy="2442060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7A8269B2-FAC2-FE4D-053B-2F3D60076225}"/>
              </a:ext>
            </a:extLst>
          </p:cNvPr>
          <p:cNvSpPr/>
          <p:nvPr userDrawn="1"/>
        </p:nvSpPr>
        <p:spPr>
          <a:xfrm rot="10800000" flipV="1">
            <a:off x="7620000" y="4417770"/>
            <a:ext cx="3417559" cy="2440230"/>
          </a:xfrm>
          <a:custGeom>
            <a:avLst/>
            <a:gdLst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2667736 w 3999868"/>
              <a:gd name="connsiteY3" fmla="*/ 3300216 h 3300216"/>
              <a:gd name="connsiteX4" fmla="*/ 0 w 3999868"/>
              <a:gd name="connsiteY4" fmla="*/ 3300216 h 3300216"/>
              <a:gd name="connsiteX0" fmla="*/ 0 w 3751151"/>
              <a:gd name="connsiteY0" fmla="*/ 2678424 h 3300216"/>
              <a:gd name="connsiteX1" fmla="*/ 1083415 w 3751151"/>
              <a:gd name="connsiteY1" fmla="*/ 0 h 3300216"/>
              <a:gd name="connsiteX2" fmla="*/ 3751151 w 3751151"/>
              <a:gd name="connsiteY2" fmla="*/ 0 h 3300216"/>
              <a:gd name="connsiteX3" fmla="*/ 2419019 w 3751151"/>
              <a:gd name="connsiteY3" fmla="*/ 3300216 h 3300216"/>
              <a:gd name="connsiteX4" fmla="*/ 0 w 3751151"/>
              <a:gd name="connsiteY4" fmla="*/ 2678424 h 3300216"/>
              <a:gd name="connsiteX0" fmla="*/ 0 w 3751151"/>
              <a:gd name="connsiteY0" fmla="*/ 2678424 h 2700370"/>
              <a:gd name="connsiteX1" fmla="*/ 1083415 w 3751151"/>
              <a:gd name="connsiteY1" fmla="*/ 0 h 2700370"/>
              <a:gd name="connsiteX2" fmla="*/ 3751151 w 3751151"/>
              <a:gd name="connsiteY2" fmla="*/ 0 h 2700370"/>
              <a:gd name="connsiteX3" fmla="*/ 2660420 w 3751151"/>
              <a:gd name="connsiteY3" fmla="*/ 2700370 h 2700370"/>
              <a:gd name="connsiteX4" fmla="*/ 0 w 3751151"/>
              <a:gd name="connsiteY4" fmla="*/ 2678424 h 2700370"/>
              <a:gd name="connsiteX0" fmla="*/ 0 w 3751151"/>
              <a:gd name="connsiteY0" fmla="*/ 2678424 h 2678424"/>
              <a:gd name="connsiteX1" fmla="*/ 1083415 w 3751151"/>
              <a:gd name="connsiteY1" fmla="*/ 0 h 2678424"/>
              <a:gd name="connsiteX2" fmla="*/ 3751151 w 3751151"/>
              <a:gd name="connsiteY2" fmla="*/ 0 h 2678424"/>
              <a:gd name="connsiteX3" fmla="*/ 2670253 w 3751151"/>
              <a:gd name="connsiteY3" fmla="*/ 2675789 h 2678424"/>
              <a:gd name="connsiteX4" fmla="*/ 0 w 3751151"/>
              <a:gd name="connsiteY4" fmla="*/ 2678424 h 26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1151" h="2678424">
                <a:moveTo>
                  <a:pt x="0" y="2678424"/>
                </a:moveTo>
                <a:lnTo>
                  <a:pt x="1083415" y="0"/>
                </a:lnTo>
                <a:lnTo>
                  <a:pt x="3751151" y="0"/>
                </a:lnTo>
                <a:lnTo>
                  <a:pt x="2670253" y="2675789"/>
                </a:lnTo>
                <a:lnTo>
                  <a:pt x="0" y="2678424"/>
                </a:lnTo>
                <a:close/>
              </a:path>
            </a:pathLst>
          </a:custGeom>
          <a:solidFill>
            <a:srgbClr val="008C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Parallelogram 8">
            <a:extLst>
              <a:ext uri="{FF2B5EF4-FFF2-40B4-BE49-F238E27FC236}">
                <a16:creationId xmlns:a16="http://schemas.microsoft.com/office/drawing/2014/main" id="{EC0948F1-1426-F5C9-C80E-C7607204F18A}"/>
              </a:ext>
            </a:extLst>
          </p:cNvPr>
          <p:cNvSpPr/>
          <p:nvPr userDrawn="1"/>
        </p:nvSpPr>
        <p:spPr>
          <a:xfrm rot="10800000" flipV="1">
            <a:off x="0" y="0"/>
            <a:ext cx="2057400" cy="837271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71386 w 3999868"/>
              <a:gd name="connsiteY3" fmla="*/ 2849107 h 3857232"/>
              <a:gd name="connsiteX4" fmla="*/ 2442896 w 3999868"/>
              <a:gd name="connsiteY4" fmla="*/ 3857232 h 3857232"/>
              <a:gd name="connsiteX5" fmla="*/ 0 w 3999868"/>
              <a:gd name="connsiteY5" fmla="*/ 3857232 h 3857232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4713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2578363"/>
              <a:gd name="connsiteY0" fmla="*/ 3857232 h 3891098"/>
              <a:gd name="connsiteX1" fmla="*/ 1556972 w 2578363"/>
              <a:gd name="connsiteY1" fmla="*/ 0 h 3891098"/>
              <a:gd name="connsiteX2" fmla="*/ 2572986 w 2578363"/>
              <a:gd name="connsiteY2" fmla="*/ 2849107 h 3891098"/>
              <a:gd name="connsiteX3" fmla="*/ 2578363 w 2578363"/>
              <a:gd name="connsiteY3" fmla="*/ 3891098 h 3891098"/>
              <a:gd name="connsiteX4" fmla="*/ 0 w 2578363"/>
              <a:gd name="connsiteY4" fmla="*/ 3857232 h 3891098"/>
              <a:gd name="connsiteX0" fmla="*/ 0 w 2578363"/>
              <a:gd name="connsiteY0" fmla="*/ 1008125 h 1041991"/>
              <a:gd name="connsiteX1" fmla="*/ 422439 w 2578363"/>
              <a:gd name="connsiteY1" fmla="*/ 12626 h 1041991"/>
              <a:gd name="connsiteX2" fmla="*/ 2572986 w 2578363"/>
              <a:gd name="connsiteY2" fmla="*/ 0 h 1041991"/>
              <a:gd name="connsiteX3" fmla="*/ 2578363 w 2578363"/>
              <a:gd name="connsiteY3" fmla="*/ 1041991 h 1041991"/>
              <a:gd name="connsiteX4" fmla="*/ 0 w 2578363"/>
              <a:gd name="connsiteY4" fmla="*/ 1008125 h 1041991"/>
              <a:gd name="connsiteX0" fmla="*/ 0 w 2573080"/>
              <a:gd name="connsiteY0" fmla="*/ 1008125 h 1041991"/>
              <a:gd name="connsiteX1" fmla="*/ 422439 w 2573080"/>
              <a:gd name="connsiteY1" fmla="*/ 12626 h 1041991"/>
              <a:gd name="connsiteX2" fmla="*/ 2572986 w 2573080"/>
              <a:gd name="connsiteY2" fmla="*/ 0 h 1041991"/>
              <a:gd name="connsiteX3" fmla="*/ 2552361 w 2573080"/>
              <a:gd name="connsiteY3" fmla="*/ 1041991 h 1041991"/>
              <a:gd name="connsiteX4" fmla="*/ 0 w 2573080"/>
              <a:gd name="connsiteY4" fmla="*/ 1008125 h 1041991"/>
              <a:gd name="connsiteX0" fmla="*/ 0 w 2573080"/>
              <a:gd name="connsiteY0" fmla="*/ 1008500 h 1042366"/>
              <a:gd name="connsiteX1" fmla="*/ 422439 w 2573080"/>
              <a:gd name="connsiteY1" fmla="*/ 0 h 1042366"/>
              <a:gd name="connsiteX2" fmla="*/ 2572986 w 2573080"/>
              <a:gd name="connsiteY2" fmla="*/ 375 h 1042366"/>
              <a:gd name="connsiteX3" fmla="*/ 2552361 w 2573080"/>
              <a:gd name="connsiteY3" fmla="*/ 1042366 h 1042366"/>
              <a:gd name="connsiteX4" fmla="*/ 0 w 2573080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412641 w 2552361"/>
              <a:gd name="connsiteY2" fmla="*/ 95716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551317 w 2552361"/>
              <a:gd name="connsiteY2" fmla="*/ 9043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982 h 1042848"/>
              <a:gd name="connsiteX1" fmla="*/ 422439 w 2553913"/>
              <a:gd name="connsiteY1" fmla="*/ 482 h 1042848"/>
              <a:gd name="connsiteX2" fmla="*/ 2551317 w 2553913"/>
              <a:gd name="connsiteY2" fmla="*/ 0 h 1042848"/>
              <a:gd name="connsiteX3" fmla="*/ 2552361 w 2553913"/>
              <a:gd name="connsiteY3" fmla="*/ 1042848 h 1042848"/>
              <a:gd name="connsiteX4" fmla="*/ 0 w 2553913"/>
              <a:gd name="connsiteY4" fmla="*/ 1008982 h 1042848"/>
              <a:gd name="connsiteX0" fmla="*/ 0 w 2572963"/>
              <a:gd name="connsiteY0" fmla="*/ 1047082 h 1047082"/>
              <a:gd name="connsiteX1" fmla="*/ 441489 w 2572963"/>
              <a:gd name="connsiteY1" fmla="*/ 482 h 1047082"/>
              <a:gd name="connsiteX2" fmla="*/ 2570367 w 2572963"/>
              <a:gd name="connsiteY2" fmla="*/ 0 h 1047082"/>
              <a:gd name="connsiteX3" fmla="*/ 2571411 w 2572963"/>
              <a:gd name="connsiteY3" fmla="*/ 1042848 h 1047082"/>
              <a:gd name="connsiteX4" fmla="*/ 0 w 2572963"/>
              <a:gd name="connsiteY4" fmla="*/ 1047082 h 104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963" h="1047082">
                <a:moveTo>
                  <a:pt x="0" y="1047082"/>
                </a:moveTo>
                <a:lnTo>
                  <a:pt x="441489" y="482"/>
                </a:lnTo>
                <a:lnTo>
                  <a:pt x="2570367" y="0"/>
                </a:lnTo>
                <a:cubicBezTo>
                  <a:pt x="2576492" y="638"/>
                  <a:pt x="2569619" y="695518"/>
                  <a:pt x="2571411" y="1042848"/>
                </a:cubicBezTo>
                <a:lnTo>
                  <a:pt x="0" y="104708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02993EE9-AC13-1245-3A53-45D9F5BEE807}"/>
              </a:ext>
            </a:extLst>
          </p:cNvPr>
          <p:cNvSpPr/>
          <p:nvPr userDrawn="1"/>
        </p:nvSpPr>
        <p:spPr>
          <a:xfrm rot="10800000" flipV="1">
            <a:off x="8700056" y="4417769"/>
            <a:ext cx="3502387" cy="2440231"/>
          </a:xfrm>
          <a:custGeom>
            <a:avLst/>
            <a:gdLst>
              <a:gd name="connsiteX0" fmla="*/ 0 w 9525000"/>
              <a:gd name="connsiteY0" fmla="*/ 5029200 h 5029200"/>
              <a:gd name="connsiteX1" fmla="*/ 2030037 w 9525000"/>
              <a:gd name="connsiteY1" fmla="*/ 0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9525000"/>
              <a:gd name="connsiteY0" fmla="*/ 5029200 h 5029200"/>
              <a:gd name="connsiteX1" fmla="*/ 3266170 w 9525000"/>
              <a:gd name="connsiteY1" fmla="*/ 16933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6307667"/>
              <a:gd name="connsiteY0" fmla="*/ 4995334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4995334 h 5029200"/>
              <a:gd name="connsiteX0" fmla="*/ 0 w 6307667"/>
              <a:gd name="connsiteY0" fmla="*/ 5028787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5028787 h 5029200"/>
              <a:gd name="connsiteX0" fmla="*/ 1344 w 6309011"/>
              <a:gd name="connsiteY0" fmla="*/ 5028787 h 5029200"/>
              <a:gd name="connsiteX1" fmla="*/ 0 w 6309011"/>
              <a:gd name="connsiteY1" fmla="*/ 22509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45307 h 5045720"/>
              <a:gd name="connsiteX1" fmla="*/ 0 w 6309011"/>
              <a:gd name="connsiteY1" fmla="*/ 0 h 5045720"/>
              <a:gd name="connsiteX2" fmla="*/ 6309011 w 6309011"/>
              <a:gd name="connsiteY2" fmla="*/ 16520 h 5045720"/>
              <a:gd name="connsiteX3" fmla="*/ 4278974 w 6309011"/>
              <a:gd name="connsiteY3" fmla="*/ 5045720 h 5045720"/>
              <a:gd name="connsiteX4" fmla="*/ 1344 w 6309011"/>
              <a:gd name="connsiteY4" fmla="*/ 5045307 h 5045720"/>
              <a:gd name="connsiteX0" fmla="*/ 1344 w 6309011"/>
              <a:gd name="connsiteY0" fmla="*/ 5028787 h 5029200"/>
              <a:gd name="connsiteX1" fmla="*/ 0 w 6309011"/>
              <a:gd name="connsiteY1" fmla="*/ 16933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34157 h 5034570"/>
              <a:gd name="connsiteX1" fmla="*/ 0 w 6309011"/>
              <a:gd name="connsiteY1" fmla="*/ 0 h 5034570"/>
              <a:gd name="connsiteX2" fmla="*/ 6309011 w 6309011"/>
              <a:gd name="connsiteY2" fmla="*/ 5370 h 5034570"/>
              <a:gd name="connsiteX3" fmla="*/ 4278974 w 6309011"/>
              <a:gd name="connsiteY3" fmla="*/ 5034570 h 5034570"/>
              <a:gd name="connsiteX4" fmla="*/ 1344 w 6309011"/>
              <a:gd name="connsiteY4" fmla="*/ 5034157 h 5034570"/>
              <a:gd name="connsiteX0" fmla="*/ 923237 w 7230904"/>
              <a:gd name="connsiteY0" fmla="*/ 5028787 h 5029200"/>
              <a:gd name="connsiteX1" fmla="*/ 0 w 7230904"/>
              <a:gd name="connsiteY1" fmla="*/ 8389 h 5029200"/>
              <a:gd name="connsiteX2" fmla="*/ 7230904 w 7230904"/>
              <a:gd name="connsiteY2" fmla="*/ 0 h 5029200"/>
              <a:gd name="connsiteX3" fmla="*/ 5200867 w 7230904"/>
              <a:gd name="connsiteY3" fmla="*/ 5029200 h 5029200"/>
              <a:gd name="connsiteX4" fmla="*/ 923237 w 7230904"/>
              <a:gd name="connsiteY4" fmla="*/ 5028787 h 5029200"/>
              <a:gd name="connsiteX0" fmla="*/ 15102 w 7230904"/>
              <a:gd name="connsiteY0" fmla="*/ 5028788 h 5029200"/>
              <a:gd name="connsiteX1" fmla="*/ 0 w 7230904"/>
              <a:gd name="connsiteY1" fmla="*/ 8389 h 5029200"/>
              <a:gd name="connsiteX2" fmla="*/ 7230904 w 7230904"/>
              <a:gd name="connsiteY2" fmla="*/ 0 h 5029200"/>
              <a:gd name="connsiteX3" fmla="*/ 5200867 w 7230904"/>
              <a:gd name="connsiteY3" fmla="*/ 5029200 h 5029200"/>
              <a:gd name="connsiteX4" fmla="*/ 15102 w 7230904"/>
              <a:gd name="connsiteY4" fmla="*/ 5028788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904" h="5029200">
                <a:moveTo>
                  <a:pt x="15102" y="5028788"/>
                </a:moveTo>
                <a:lnTo>
                  <a:pt x="0" y="8389"/>
                </a:lnTo>
                <a:lnTo>
                  <a:pt x="7230904" y="0"/>
                </a:lnTo>
                <a:lnTo>
                  <a:pt x="5200867" y="5029200"/>
                </a:lnTo>
                <a:lnTo>
                  <a:pt x="15102" y="5028788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B947CC1-CD42-14E1-6C87-24AA3C9B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99" y="1823898"/>
            <a:ext cx="9349993" cy="55932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E18557-C3AA-ADBC-419E-6B0CC4005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2743200"/>
            <a:ext cx="8377237" cy="6266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00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8">
            <a:extLst>
              <a:ext uri="{FF2B5EF4-FFF2-40B4-BE49-F238E27FC236}">
                <a16:creationId xmlns:a16="http://schemas.microsoft.com/office/drawing/2014/main" id="{BC6DD746-FE55-333F-EE62-35C068AB0B47}"/>
              </a:ext>
            </a:extLst>
          </p:cNvPr>
          <p:cNvSpPr/>
          <p:nvPr userDrawn="1"/>
        </p:nvSpPr>
        <p:spPr>
          <a:xfrm rot="10800000" flipV="1">
            <a:off x="0" y="0"/>
            <a:ext cx="2057400" cy="837271"/>
          </a:xfrm>
          <a:custGeom>
            <a:avLst/>
            <a:gdLst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42896 w 3999868"/>
              <a:gd name="connsiteY3" fmla="*/ 3857232 h 3857232"/>
              <a:gd name="connsiteX4" fmla="*/ 0 w 3999868"/>
              <a:gd name="connsiteY4" fmla="*/ 3857232 h 3857232"/>
              <a:gd name="connsiteX0" fmla="*/ 0 w 3999868"/>
              <a:gd name="connsiteY0" fmla="*/ 3857232 h 3857232"/>
              <a:gd name="connsiteX1" fmla="*/ 1556972 w 3999868"/>
              <a:gd name="connsiteY1" fmla="*/ 0 h 3857232"/>
              <a:gd name="connsiteX2" fmla="*/ 3999868 w 3999868"/>
              <a:gd name="connsiteY2" fmla="*/ 0 h 3857232"/>
              <a:gd name="connsiteX3" fmla="*/ 2471386 w 3999868"/>
              <a:gd name="connsiteY3" fmla="*/ 2849107 h 3857232"/>
              <a:gd name="connsiteX4" fmla="*/ 2442896 w 3999868"/>
              <a:gd name="connsiteY4" fmla="*/ 3857232 h 3857232"/>
              <a:gd name="connsiteX5" fmla="*/ 0 w 3999868"/>
              <a:gd name="connsiteY5" fmla="*/ 3857232 h 3857232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4713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3999868"/>
              <a:gd name="connsiteY0" fmla="*/ 3857232 h 3891098"/>
              <a:gd name="connsiteX1" fmla="*/ 1556972 w 3999868"/>
              <a:gd name="connsiteY1" fmla="*/ 0 h 3891098"/>
              <a:gd name="connsiteX2" fmla="*/ 3999868 w 3999868"/>
              <a:gd name="connsiteY2" fmla="*/ 0 h 3891098"/>
              <a:gd name="connsiteX3" fmla="*/ 2572986 w 3999868"/>
              <a:gd name="connsiteY3" fmla="*/ 2849107 h 3891098"/>
              <a:gd name="connsiteX4" fmla="*/ 2578363 w 3999868"/>
              <a:gd name="connsiteY4" fmla="*/ 3891098 h 3891098"/>
              <a:gd name="connsiteX5" fmla="*/ 0 w 3999868"/>
              <a:gd name="connsiteY5" fmla="*/ 3857232 h 3891098"/>
              <a:gd name="connsiteX0" fmla="*/ 0 w 2578363"/>
              <a:gd name="connsiteY0" fmla="*/ 3857232 h 3891098"/>
              <a:gd name="connsiteX1" fmla="*/ 1556972 w 2578363"/>
              <a:gd name="connsiteY1" fmla="*/ 0 h 3891098"/>
              <a:gd name="connsiteX2" fmla="*/ 2572986 w 2578363"/>
              <a:gd name="connsiteY2" fmla="*/ 2849107 h 3891098"/>
              <a:gd name="connsiteX3" fmla="*/ 2578363 w 2578363"/>
              <a:gd name="connsiteY3" fmla="*/ 3891098 h 3891098"/>
              <a:gd name="connsiteX4" fmla="*/ 0 w 2578363"/>
              <a:gd name="connsiteY4" fmla="*/ 3857232 h 3891098"/>
              <a:gd name="connsiteX0" fmla="*/ 0 w 2578363"/>
              <a:gd name="connsiteY0" fmla="*/ 1008125 h 1041991"/>
              <a:gd name="connsiteX1" fmla="*/ 422439 w 2578363"/>
              <a:gd name="connsiteY1" fmla="*/ 12626 h 1041991"/>
              <a:gd name="connsiteX2" fmla="*/ 2572986 w 2578363"/>
              <a:gd name="connsiteY2" fmla="*/ 0 h 1041991"/>
              <a:gd name="connsiteX3" fmla="*/ 2578363 w 2578363"/>
              <a:gd name="connsiteY3" fmla="*/ 1041991 h 1041991"/>
              <a:gd name="connsiteX4" fmla="*/ 0 w 2578363"/>
              <a:gd name="connsiteY4" fmla="*/ 1008125 h 1041991"/>
              <a:gd name="connsiteX0" fmla="*/ 0 w 2573080"/>
              <a:gd name="connsiteY0" fmla="*/ 1008125 h 1041991"/>
              <a:gd name="connsiteX1" fmla="*/ 422439 w 2573080"/>
              <a:gd name="connsiteY1" fmla="*/ 12626 h 1041991"/>
              <a:gd name="connsiteX2" fmla="*/ 2572986 w 2573080"/>
              <a:gd name="connsiteY2" fmla="*/ 0 h 1041991"/>
              <a:gd name="connsiteX3" fmla="*/ 2552361 w 2573080"/>
              <a:gd name="connsiteY3" fmla="*/ 1041991 h 1041991"/>
              <a:gd name="connsiteX4" fmla="*/ 0 w 2573080"/>
              <a:gd name="connsiteY4" fmla="*/ 1008125 h 1041991"/>
              <a:gd name="connsiteX0" fmla="*/ 0 w 2573080"/>
              <a:gd name="connsiteY0" fmla="*/ 1008500 h 1042366"/>
              <a:gd name="connsiteX1" fmla="*/ 422439 w 2573080"/>
              <a:gd name="connsiteY1" fmla="*/ 0 h 1042366"/>
              <a:gd name="connsiteX2" fmla="*/ 2572986 w 2573080"/>
              <a:gd name="connsiteY2" fmla="*/ 375 h 1042366"/>
              <a:gd name="connsiteX3" fmla="*/ 2552361 w 2573080"/>
              <a:gd name="connsiteY3" fmla="*/ 1042366 h 1042366"/>
              <a:gd name="connsiteX4" fmla="*/ 0 w 2573080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412641 w 2552361"/>
              <a:gd name="connsiteY2" fmla="*/ 95716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2361"/>
              <a:gd name="connsiteY0" fmla="*/ 1008500 h 1042366"/>
              <a:gd name="connsiteX1" fmla="*/ 422439 w 2552361"/>
              <a:gd name="connsiteY1" fmla="*/ 0 h 1042366"/>
              <a:gd name="connsiteX2" fmla="*/ 2551317 w 2552361"/>
              <a:gd name="connsiteY2" fmla="*/ 9043 h 1042366"/>
              <a:gd name="connsiteX3" fmla="*/ 2552361 w 2552361"/>
              <a:gd name="connsiteY3" fmla="*/ 1042366 h 1042366"/>
              <a:gd name="connsiteX4" fmla="*/ 0 w 2552361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500 h 1042366"/>
              <a:gd name="connsiteX1" fmla="*/ 422439 w 2553913"/>
              <a:gd name="connsiteY1" fmla="*/ 0 h 1042366"/>
              <a:gd name="connsiteX2" fmla="*/ 2551317 w 2553913"/>
              <a:gd name="connsiteY2" fmla="*/ 9043 h 1042366"/>
              <a:gd name="connsiteX3" fmla="*/ 2552361 w 2553913"/>
              <a:gd name="connsiteY3" fmla="*/ 1042366 h 1042366"/>
              <a:gd name="connsiteX4" fmla="*/ 0 w 2553913"/>
              <a:gd name="connsiteY4" fmla="*/ 1008500 h 1042366"/>
              <a:gd name="connsiteX0" fmla="*/ 0 w 2553913"/>
              <a:gd name="connsiteY0" fmla="*/ 1008982 h 1042848"/>
              <a:gd name="connsiteX1" fmla="*/ 422439 w 2553913"/>
              <a:gd name="connsiteY1" fmla="*/ 482 h 1042848"/>
              <a:gd name="connsiteX2" fmla="*/ 2551317 w 2553913"/>
              <a:gd name="connsiteY2" fmla="*/ 0 h 1042848"/>
              <a:gd name="connsiteX3" fmla="*/ 2552361 w 2553913"/>
              <a:gd name="connsiteY3" fmla="*/ 1042848 h 1042848"/>
              <a:gd name="connsiteX4" fmla="*/ 0 w 2553913"/>
              <a:gd name="connsiteY4" fmla="*/ 1008982 h 1042848"/>
              <a:gd name="connsiteX0" fmla="*/ 0 w 2572963"/>
              <a:gd name="connsiteY0" fmla="*/ 1047082 h 1047082"/>
              <a:gd name="connsiteX1" fmla="*/ 441489 w 2572963"/>
              <a:gd name="connsiteY1" fmla="*/ 482 h 1047082"/>
              <a:gd name="connsiteX2" fmla="*/ 2570367 w 2572963"/>
              <a:gd name="connsiteY2" fmla="*/ 0 h 1047082"/>
              <a:gd name="connsiteX3" fmla="*/ 2571411 w 2572963"/>
              <a:gd name="connsiteY3" fmla="*/ 1042848 h 1047082"/>
              <a:gd name="connsiteX4" fmla="*/ 0 w 2572963"/>
              <a:gd name="connsiteY4" fmla="*/ 1047082 h 104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963" h="1047082">
                <a:moveTo>
                  <a:pt x="0" y="1047082"/>
                </a:moveTo>
                <a:lnTo>
                  <a:pt x="441489" y="482"/>
                </a:lnTo>
                <a:lnTo>
                  <a:pt x="2570367" y="0"/>
                </a:lnTo>
                <a:cubicBezTo>
                  <a:pt x="2576492" y="638"/>
                  <a:pt x="2569619" y="695518"/>
                  <a:pt x="2571411" y="1042848"/>
                </a:cubicBezTo>
                <a:lnTo>
                  <a:pt x="0" y="104708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F0FFC30D-2A7B-82BD-6015-519C3AB5F7D0}"/>
              </a:ext>
            </a:extLst>
          </p:cNvPr>
          <p:cNvSpPr/>
          <p:nvPr userDrawn="1"/>
        </p:nvSpPr>
        <p:spPr>
          <a:xfrm rot="10800000" flipV="1">
            <a:off x="5943598" y="1870726"/>
            <a:ext cx="6249743" cy="4987274"/>
          </a:xfrm>
          <a:custGeom>
            <a:avLst/>
            <a:gdLst>
              <a:gd name="connsiteX0" fmla="*/ 0 w 9525000"/>
              <a:gd name="connsiteY0" fmla="*/ 5029200 h 5029200"/>
              <a:gd name="connsiteX1" fmla="*/ 2030037 w 9525000"/>
              <a:gd name="connsiteY1" fmla="*/ 0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9525000"/>
              <a:gd name="connsiteY0" fmla="*/ 5029200 h 5029200"/>
              <a:gd name="connsiteX1" fmla="*/ 3266170 w 9525000"/>
              <a:gd name="connsiteY1" fmla="*/ 16933 h 5029200"/>
              <a:gd name="connsiteX2" fmla="*/ 9525000 w 9525000"/>
              <a:gd name="connsiteY2" fmla="*/ 0 h 5029200"/>
              <a:gd name="connsiteX3" fmla="*/ 7494963 w 9525000"/>
              <a:gd name="connsiteY3" fmla="*/ 5029200 h 5029200"/>
              <a:gd name="connsiteX4" fmla="*/ 0 w 9525000"/>
              <a:gd name="connsiteY4" fmla="*/ 5029200 h 5029200"/>
              <a:gd name="connsiteX0" fmla="*/ 0 w 6307667"/>
              <a:gd name="connsiteY0" fmla="*/ 4995334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4995334 h 5029200"/>
              <a:gd name="connsiteX0" fmla="*/ 0 w 6307667"/>
              <a:gd name="connsiteY0" fmla="*/ 5028787 h 5029200"/>
              <a:gd name="connsiteX1" fmla="*/ 48837 w 6307667"/>
              <a:gd name="connsiteY1" fmla="*/ 16933 h 5029200"/>
              <a:gd name="connsiteX2" fmla="*/ 6307667 w 6307667"/>
              <a:gd name="connsiteY2" fmla="*/ 0 h 5029200"/>
              <a:gd name="connsiteX3" fmla="*/ 4277630 w 6307667"/>
              <a:gd name="connsiteY3" fmla="*/ 5029200 h 5029200"/>
              <a:gd name="connsiteX4" fmla="*/ 0 w 6307667"/>
              <a:gd name="connsiteY4" fmla="*/ 5028787 h 5029200"/>
              <a:gd name="connsiteX0" fmla="*/ 1344 w 6309011"/>
              <a:gd name="connsiteY0" fmla="*/ 5028787 h 5029200"/>
              <a:gd name="connsiteX1" fmla="*/ 0 w 6309011"/>
              <a:gd name="connsiteY1" fmla="*/ 22509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45307 h 5045720"/>
              <a:gd name="connsiteX1" fmla="*/ 0 w 6309011"/>
              <a:gd name="connsiteY1" fmla="*/ 0 h 5045720"/>
              <a:gd name="connsiteX2" fmla="*/ 6309011 w 6309011"/>
              <a:gd name="connsiteY2" fmla="*/ 16520 h 5045720"/>
              <a:gd name="connsiteX3" fmla="*/ 4278974 w 6309011"/>
              <a:gd name="connsiteY3" fmla="*/ 5045720 h 5045720"/>
              <a:gd name="connsiteX4" fmla="*/ 1344 w 6309011"/>
              <a:gd name="connsiteY4" fmla="*/ 5045307 h 5045720"/>
              <a:gd name="connsiteX0" fmla="*/ 1344 w 6309011"/>
              <a:gd name="connsiteY0" fmla="*/ 5028787 h 5029200"/>
              <a:gd name="connsiteX1" fmla="*/ 0 w 6309011"/>
              <a:gd name="connsiteY1" fmla="*/ 16933 h 5029200"/>
              <a:gd name="connsiteX2" fmla="*/ 6309011 w 6309011"/>
              <a:gd name="connsiteY2" fmla="*/ 0 h 5029200"/>
              <a:gd name="connsiteX3" fmla="*/ 4278974 w 6309011"/>
              <a:gd name="connsiteY3" fmla="*/ 5029200 h 5029200"/>
              <a:gd name="connsiteX4" fmla="*/ 1344 w 6309011"/>
              <a:gd name="connsiteY4" fmla="*/ 5028787 h 5029200"/>
              <a:gd name="connsiteX0" fmla="*/ 1344 w 6309011"/>
              <a:gd name="connsiteY0" fmla="*/ 5034157 h 5034570"/>
              <a:gd name="connsiteX1" fmla="*/ 0 w 6309011"/>
              <a:gd name="connsiteY1" fmla="*/ 0 h 5034570"/>
              <a:gd name="connsiteX2" fmla="*/ 6309011 w 6309011"/>
              <a:gd name="connsiteY2" fmla="*/ 5370 h 5034570"/>
              <a:gd name="connsiteX3" fmla="*/ 4278974 w 6309011"/>
              <a:gd name="connsiteY3" fmla="*/ 5034570 h 5034570"/>
              <a:gd name="connsiteX4" fmla="*/ 1344 w 6309011"/>
              <a:gd name="connsiteY4" fmla="*/ 5034157 h 50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9011" h="5034570">
                <a:moveTo>
                  <a:pt x="1344" y="5034157"/>
                </a:moveTo>
                <a:lnTo>
                  <a:pt x="0" y="0"/>
                </a:lnTo>
                <a:lnTo>
                  <a:pt x="6309011" y="5370"/>
                </a:lnTo>
                <a:lnTo>
                  <a:pt x="4278974" y="5034570"/>
                </a:lnTo>
                <a:lnTo>
                  <a:pt x="1344" y="5034157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Parallelogram 11">
            <a:extLst>
              <a:ext uri="{FF2B5EF4-FFF2-40B4-BE49-F238E27FC236}">
                <a16:creationId xmlns:a16="http://schemas.microsoft.com/office/drawing/2014/main" id="{F0DE07F2-322A-79D6-992E-325DF6955470}"/>
              </a:ext>
            </a:extLst>
          </p:cNvPr>
          <p:cNvSpPr/>
          <p:nvPr userDrawn="1"/>
        </p:nvSpPr>
        <p:spPr>
          <a:xfrm rot="10800000" flipV="1">
            <a:off x="5257797" y="4861727"/>
            <a:ext cx="3544187" cy="1996273"/>
          </a:xfrm>
          <a:custGeom>
            <a:avLst/>
            <a:gdLst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2667736 w 3999868"/>
              <a:gd name="connsiteY3" fmla="*/ 3300216 h 3300216"/>
              <a:gd name="connsiteX4" fmla="*/ 0 w 3999868"/>
              <a:gd name="connsiteY4" fmla="*/ 3300216 h 3300216"/>
              <a:gd name="connsiteX0" fmla="*/ 0 w 3999868"/>
              <a:gd name="connsiteY0" fmla="*/ 3300216 h 3300216"/>
              <a:gd name="connsiteX1" fmla="*/ 1332132 w 3999868"/>
              <a:gd name="connsiteY1" fmla="*/ 0 h 3300216"/>
              <a:gd name="connsiteX2" fmla="*/ 3999868 w 3999868"/>
              <a:gd name="connsiteY2" fmla="*/ 0 h 3300216"/>
              <a:gd name="connsiteX3" fmla="*/ 3209602 w 3999868"/>
              <a:gd name="connsiteY3" fmla="*/ 1979416 h 3300216"/>
              <a:gd name="connsiteX4" fmla="*/ 0 w 3999868"/>
              <a:gd name="connsiteY4" fmla="*/ 3300216 h 3300216"/>
              <a:gd name="connsiteX0" fmla="*/ 0 w 3508801"/>
              <a:gd name="connsiteY0" fmla="*/ 2097949 h 2097949"/>
              <a:gd name="connsiteX1" fmla="*/ 841065 w 3508801"/>
              <a:gd name="connsiteY1" fmla="*/ 0 h 2097949"/>
              <a:gd name="connsiteX2" fmla="*/ 3508801 w 3508801"/>
              <a:gd name="connsiteY2" fmla="*/ 0 h 2097949"/>
              <a:gd name="connsiteX3" fmla="*/ 2718535 w 3508801"/>
              <a:gd name="connsiteY3" fmla="*/ 1979416 h 2097949"/>
              <a:gd name="connsiteX4" fmla="*/ 0 w 3508801"/>
              <a:gd name="connsiteY4" fmla="*/ 2097949 h 2097949"/>
              <a:gd name="connsiteX0" fmla="*/ 0 w 3425167"/>
              <a:gd name="connsiteY0" fmla="*/ 1925105 h 1979416"/>
              <a:gd name="connsiteX1" fmla="*/ 757431 w 3425167"/>
              <a:gd name="connsiteY1" fmla="*/ 0 h 1979416"/>
              <a:gd name="connsiteX2" fmla="*/ 3425167 w 3425167"/>
              <a:gd name="connsiteY2" fmla="*/ 0 h 1979416"/>
              <a:gd name="connsiteX3" fmla="*/ 2634901 w 3425167"/>
              <a:gd name="connsiteY3" fmla="*/ 1979416 h 1979416"/>
              <a:gd name="connsiteX4" fmla="*/ 0 w 3425167"/>
              <a:gd name="connsiteY4" fmla="*/ 1925105 h 1979416"/>
              <a:gd name="connsiteX0" fmla="*/ 0 w 3425167"/>
              <a:gd name="connsiteY0" fmla="*/ 1925105 h 1929235"/>
              <a:gd name="connsiteX1" fmla="*/ 757431 w 3425167"/>
              <a:gd name="connsiteY1" fmla="*/ 0 h 1929235"/>
              <a:gd name="connsiteX2" fmla="*/ 3425167 w 3425167"/>
              <a:gd name="connsiteY2" fmla="*/ 0 h 1929235"/>
              <a:gd name="connsiteX3" fmla="*/ 2657203 w 3425167"/>
              <a:gd name="connsiteY3" fmla="*/ 1929235 h 1929235"/>
              <a:gd name="connsiteX4" fmla="*/ 0 w 3425167"/>
              <a:gd name="connsiteY4" fmla="*/ 1925105 h 192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5167" h="1929235">
                <a:moveTo>
                  <a:pt x="0" y="1925105"/>
                </a:moveTo>
                <a:lnTo>
                  <a:pt x="757431" y="0"/>
                </a:lnTo>
                <a:lnTo>
                  <a:pt x="3425167" y="0"/>
                </a:lnTo>
                <a:lnTo>
                  <a:pt x="2657203" y="1929235"/>
                </a:lnTo>
                <a:lnTo>
                  <a:pt x="0" y="1925105"/>
                </a:lnTo>
                <a:close/>
              </a:path>
            </a:pathLst>
          </a:custGeom>
          <a:solidFill>
            <a:srgbClr val="008F9C">
              <a:alpha val="731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A176806-E05C-D7EC-8F31-40155858D42A}"/>
              </a:ext>
            </a:extLst>
          </p:cNvPr>
          <p:cNvSpPr/>
          <p:nvPr userDrawn="1"/>
        </p:nvSpPr>
        <p:spPr>
          <a:xfrm rot="10800000" flipV="1">
            <a:off x="6915150" y="-1"/>
            <a:ext cx="4892292" cy="6872289"/>
          </a:xfrm>
          <a:custGeom>
            <a:avLst/>
            <a:gdLst>
              <a:gd name="connsiteX0" fmla="*/ 0 w 5920992"/>
              <a:gd name="connsiteY0" fmla="*/ 6858000 h 6858000"/>
              <a:gd name="connsiteX1" fmla="*/ 4295147 w 5920992"/>
              <a:gd name="connsiteY1" fmla="*/ 0 h 6858000"/>
              <a:gd name="connsiteX2" fmla="*/ 5920992 w 5920992"/>
              <a:gd name="connsiteY2" fmla="*/ 0 h 6858000"/>
              <a:gd name="connsiteX3" fmla="*/ 1625845 w 5920992"/>
              <a:gd name="connsiteY3" fmla="*/ 6858000 h 6858000"/>
              <a:gd name="connsiteX4" fmla="*/ 0 w 5920992"/>
              <a:gd name="connsiteY4" fmla="*/ 6858000 h 6858000"/>
              <a:gd name="connsiteX0" fmla="*/ 0 w 5920992"/>
              <a:gd name="connsiteY0" fmla="*/ 6858000 h 6858000"/>
              <a:gd name="connsiteX1" fmla="*/ 2594934 w 5920992"/>
              <a:gd name="connsiteY1" fmla="*/ 14287 h 6858000"/>
              <a:gd name="connsiteX2" fmla="*/ 5920992 w 5920992"/>
              <a:gd name="connsiteY2" fmla="*/ 0 h 6858000"/>
              <a:gd name="connsiteX3" fmla="*/ 1625845 w 5920992"/>
              <a:gd name="connsiteY3" fmla="*/ 6858000 h 6858000"/>
              <a:gd name="connsiteX4" fmla="*/ 0 w 5920992"/>
              <a:gd name="connsiteY4" fmla="*/ 6858000 h 6858000"/>
              <a:gd name="connsiteX0" fmla="*/ 0 w 4720842"/>
              <a:gd name="connsiteY0" fmla="*/ 6843713 h 6843713"/>
              <a:gd name="connsiteX1" fmla="*/ 2594934 w 4720842"/>
              <a:gd name="connsiteY1" fmla="*/ 0 h 6843713"/>
              <a:gd name="connsiteX2" fmla="*/ 4720842 w 4720842"/>
              <a:gd name="connsiteY2" fmla="*/ 1 h 6843713"/>
              <a:gd name="connsiteX3" fmla="*/ 1625845 w 4720842"/>
              <a:gd name="connsiteY3" fmla="*/ 6843713 h 6843713"/>
              <a:gd name="connsiteX4" fmla="*/ 0 w 4720842"/>
              <a:gd name="connsiteY4" fmla="*/ 6843713 h 6843713"/>
              <a:gd name="connsiteX0" fmla="*/ 0 w 4720842"/>
              <a:gd name="connsiteY0" fmla="*/ 6843713 h 6858001"/>
              <a:gd name="connsiteX1" fmla="*/ 2594934 w 4720842"/>
              <a:gd name="connsiteY1" fmla="*/ 0 h 6858001"/>
              <a:gd name="connsiteX2" fmla="*/ 4720842 w 4720842"/>
              <a:gd name="connsiteY2" fmla="*/ 1 h 6858001"/>
              <a:gd name="connsiteX3" fmla="*/ 1940170 w 4720842"/>
              <a:gd name="connsiteY3" fmla="*/ 6858001 h 6858001"/>
              <a:gd name="connsiteX4" fmla="*/ 0 w 4720842"/>
              <a:gd name="connsiteY4" fmla="*/ 6843713 h 6858001"/>
              <a:gd name="connsiteX0" fmla="*/ 0 w 4892292"/>
              <a:gd name="connsiteY0" fmla="*/ 6843713 h 6858001"/>
              <a:gd name="connsiteX1" fmla="*/ 2766384 w 4892292"/>
              <a:gd name="connsiteY1" fmla="*/ 0 h 6858001"/>
              <a:gd name="connsiteX2" fmla="*/ 4892292 w 4892292"/>
              <a:gd name="connsiteY2" fmla="*/ 1 h 6858001"/>
              <a:gd name="connsiteX3" fmla="*/ 2111620 w 4892292"/>
              <a:gd name="connsiteY3" fmla="*/ 6858001 h 6858001"/>
              <a:gd name="connsiteX4" fmla="*/ 0 w 4892292"/>
              <a:gd name="connsiteY4" fmla="*/ 684371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2292" h="6858001">
                <a:moveTo>
                  <a:pt x="0" y="6843713"/>
                </a:moveTo>
                <a:lnTo>
                  <a:pt x="2766384" y="0"/>
                </a:lnTo>
                <a:lnTo>
                  <a:pt x="4892292" y="1"/>
                </a:lnTo>
                <a:lnTo>
                  <a:pt x="2111620" y="6858001"/>
                </a:lnTo>
                <a:lnTo>
                  <a:pt x="0" y="6843713"/>
                </a:lnTo>
                <a:close/>
              </a:path>
            </a:pathLst>
          </a:custGeom>
          <a:solidFill>
            <a:srgbClr val="008C9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noFill/>
              </a:rPr>
              <a:t>A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E2AC7F4-E641-1D16-C6D7-90F4B867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0" y="1823898"/>
            <a:ext cx="5020300" cy="114790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6AC6396-24D2-6520-9B08-D9915B13C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3429000"/>
            <a:ext cx="8377237" cy="6266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754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86DFB244-190C-2E1B-CED8-87B72CE39E7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23958"/>
            <a:ext cx="1485777" cy="7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74" r:id="rId3"/>
    <p:sldLayoutId id="2147483702" r:id="rId4"/>
    <p:sldLayoutId id="2147483736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33124A9C-C4BE-DC66-AF20-97C18166F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33400"/>
            <a:ext cx="19217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3" r:id="rId2"/>
    <p:sldLayoutId id="2147483704" r:id="rId3"/>
    <p:sldLayoutId id="2147483672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33124A9C-C4BE-DC66-AF20-97C18166FEB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33400"/>
            <a:ext cx="19217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19" r:id="rId4"/>
    <p:sldLayoutId id="2147483726" r:id="rId5"/>
    <p:sldLayoutId id="2147483724" r:id="rId6"/>
    <p:sldLayoutId id="2147483725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CFEC3AD5-DDC9-543A-AC53-73554D101E0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33400"/>
            <a:ext cx="19217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39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hyperlink" Target="https://www.skillsforcare.org.uk/Support-for-leaders-and-managers/Good-and-outstanding-care/Inspection-toolkit.aspx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https://www.skillsforcare.org.uk/Support-for-leaders-and-managers/Good-and-outstanding-care/Good-and-Outstanding-care-guide-Single-Assessment-Framework-edition.aspx" TargetMode="External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medicine-optimis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infection-prevention-and-control-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safe-systems-pathways-and-transi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safe-environme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learning-cultur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delivering-evidence-based-care-and-treat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assessing-need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monitoring-and-improving-outcom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supporting-people-to-live-healthier-liv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how-staff-teams-and-services-work-together-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9.png"/><Relationship Id="rId7" Type="http://schemas.openxmlformats.org/officeDocument/2006/relationships/slide" Target="slide10.xml"/><Relationship Id="rId12" Type="http://schemas.openxmlformats.org/officeDocument/2006/relationships/hyperlink" Target="https://www.skillsforcare.org.uk/Support-for-leaders-and-managers/Good-and-outstanding-care/inspection-toolkit/Select-topic.aspx?services=&amp;kloe=safe-3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effective-1&amp;topic=consent-to-care-and-treatment-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caring-1&amp;topic=kindness-compassion-and-dignit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caring-1&amp;topic=treating-people-as-individual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caring-1&amp;topic=independence-choice-and-contro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caring-1&amp;topic=responding-to-peoples-immediate-need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caring-1&amp;topic=workforce-wellbeing-and-enableme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person-centred-care-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care-provision-integration-and-continuit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equity-in-acces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equity-in-experiences-and-outcom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9.png"/><Relationship Id="rId7" Type="http://schemas.openxmlformats.org/officeDocument/2006/relationships/slide" Target="slide1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hyperlink" Target="https://www.skillsforcare.org.uk/Support-for-leaders-and-managers/Good-and-outstanding-care/inspection-toolkit/Select-topic.aspx?services=&amp;kloe=effective-1" TargetMode="Externa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kloe=responsive-1&amp;topic=providing-information&amp;services=#gotab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listening-to-and-involving-peopl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responsive-1&amp;topic=planning-for-the-futur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shared-direction-and-cultur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capable-compassionate-and-inclusive-leader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freedom-to-speak-u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workforce-equality-diversity-and-inclusi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governance-management-and-sustainabilit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partnerships-and-communitie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learning-improvement-and-innovation-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9.png"/><Relationship Id="rId7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Relationship Id="rId9" Type="http://schemas.openxmlformats.org/officeDocument/2006/relationships/hyperlink" Target="https://www.skillsforcare.org.uk/Support-for-leaders-and-managers/Good-and-outstanding-care/inspection-toolkit/Select-topic.aspx?services=&amp;kloe=caring-1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well-led-2&amp;topic=environmental-sustainability-sustainable-developmen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19.png"/><Relationship Id="rId7" Type="http://schemas.openxmlformats.org/officeDocument/2006/relationships/slide" Target="slide2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hyperlink" Target="https://www.skillsforcare.org.uk/Support-for-leaders-and-managers/Good-and-outstanding-care/inspection-toolkit/Select-topic.aspx?services=&amp;kloe=responsive-1" TargetMode="External"/><Relationship Id="rId5" Type="http://schemas.openxmlformats.org/officeDocument/2006/relationships/slide" Target="slide27.xml"/><Relationship Id="rId10" Type="http://schemas.openxmlformats.org/officeDocument/2006/relationships/slide" Target="slide32.xml"/><Relationship Id="rId4" Type="http://schemas.openxmlformats.org/officeDocument/2006/relationships/slide" Target="slide26.xml"/><Relationship Id="rId9" Type="http://schemas.openxmlformats.org/officeDocument/2006/relationships/slide" Target="slide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19.png"/><Relationship Id="rId7" Type="http://schemas.openxmlformats.org/officeDocument/2006/relationships/slide" Target="slide36.xml"/><Relationship Id="rId12" Type="http://schemas.openxmlformats.org/officeDocument/2006/relationships/hyperlink" Target="https://www.skillsforcare.org.uk/Support-for-leaders-and-managers/Good-and-outstanding-care/inspection-toolkit/Select-topic.aspx?services=&amp;kloe=well-led-2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0.xml"/><Relationship Id="rId5" Type="http://schemas.openxmlformats.org/officeDocument/2006/relationships/slide" Target="slide34.xml"/><Relationship Id="rId10" Type="http://schemas.openxmlformats.org/officeDocument/2006/relationships/slide" Target="slide39.xml"/><Relationship Id="rId4" Type="http://schemas.openxmlformats.org/officeDocument/2006/relationships/slide" Target="slide33.xml"/><Relationship Id="rId9" Type="http://schemas.openxmlformats.org/officeDocument/2006/relationships/slide" Target="slide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safeguarding-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involving-people-to-manage-ri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killsforcare.org.uk/Support-for-leaders-and-managers/Good-and-outstanding-care/inspection-toolkit/Topic-focus.aspx?services=&amp;kloe=safe-3&amp;topic=safe-and-effective-staff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hlinkClick r:id="rId3"/>
              </a:rPr>
              <a:t>Access Inspection toolkit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Questions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766CF3-4269-C073-0530-8F137B207286}"/>
              </a:ext>
            </a:extLst>
          </p:cNvPr>
          <p:cNvSpPr txBox="1">
            <a:spLocks/>
          </p:cNvSpPr>
          <p:nvPr/>
        </p:nvSpPr>
        <p:spPr>
          <a:xfrm>
            <a:off x="5797114" y="64505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5"/>
              </a:rPr>
              <a:t>Access GO Guide</a:t>
            </a:r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A03E8D-C01C-E381-8BB6-3C2D4AAB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65722"/>
              </p:ext>
            </p:extLst>
          </p:nvPr>
        </p:nvGraphicFramePr>
        <p:xfrm>
          <a:off x="495299" y="3149945"/>
          <a:ext cx="10883901" cy="228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83901">
                  <a:extLst>
                    <a:ext uri="{9D8B030D-6E8A-4147-A177-3AD203B41FA5}">
                      <a16:colId xmlns:a16="http://schemas.microsoft.com/office/drawing/2014/main" val="3586311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Safe</a:t>
                      </a:r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Effective</a:t>
                      </a:r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08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Caring</a:t>
                      </a:r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40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Responsive</a:t>
                      </a:r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3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 action="ppaction://hlinksldjump"/>
                        </a:rPr>
                        <a:t>Well-led</a:t>
                      </a:r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0780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9CC9D9-102E-A85B-A3A8-F5D65BF72218}"/>
              </a:ext>
            </a:extLst>
          </p:cNvPr>
          <p:cNvSpPr txBox="1"/>
          <p:nvPr/>
        </p:nvSpPr>
        <p:spPr>
          <a:xfrm>
            <a:off x="457200" y="1284912"/>
            <a:ext cx="111760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This resource provides insight into findings from our review of 100+ CQC assessment reports following the introduction of the Single Assessment Framework. </a:t>
            </a:r>
            <a:br>
              <a:rPr lang="en-GB" dirty="0">
                <a:latin typeface="Arial"/>
                <a:cs typeface="Arial"/>
              </a:rPr>
            </a:b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It includes examples of what services meeting the new Quality Statements are demonstrating, whilst highlighting what is causing some services to fall below CQC expectations.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89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Medicines optimisation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5479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manage their medicines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Unsafe storage of medicines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practice approaches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Discrepancies with medicines stock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Medicines administered in-line with legislation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Staff training and assessment was 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medicine audits undertaken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Medication not given as prescribed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well trained and regularly assessed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 risk assessments lacked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 managed as people moved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risk assessments for flammable creams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 errors robustly investigated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Inaccurate records listed old medicines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medicines administered 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Time sensitive medicines not given on time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policies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 policy and procedures not followed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Medicines always stored securely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did not identify errors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EAB05-84C0-4D33-D863-38DB8B2846F6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918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sz="3600" b="1" dirty="0">
                <a:solidFill>
                  <a:srgbClr val="E87722"/>
                </a:solidFill>
              </a:rPr>
              <a:t>Infection, prevention and control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00349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 measures were robust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promote safety through hygiene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 and laundry exceptionally 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identify multiple IPC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worked in a clean and organised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 visibly dirty and difficult to clean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took ownership of protecting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levels of cleaning across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 standards are well communicated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food storage processes incomplete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 checks / audits regularly undertaken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 management procedures not followed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lead a series of IPC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poorly trained / unaware of safe IPC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staff training regularly 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compliance with staff training / refreshers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well maintained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ineffectively cleaned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PPE always worn where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failed to wear PPE where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A18EE-4E23-5A7A-12C5-E0107E05548E}"/>
              </a:ext>
            </a:extLst>
          </p:cNvPr>
          <p:cNvSpPr txBox="1">
            <a:spLocks/>
          </p:cNvSpPr>
          <p:nvPr/>
        </p:nvSpPr>
        <p:spPr>
          <a:xfrm>
            <a:off x="6013014" y="6433829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522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Safe systems, pathways and transitions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58805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central to discussions and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was isolated in the community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were fully supported moving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had no specific processes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effectively managed emotions of moving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 were not always followed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People / family kept up-to-date re. transitions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feedback on healthcare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had robust policies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 raised by external professionals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Policies and procedures aligned with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understanding of local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 from transitions were well managed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records lacked useful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positive relationships with other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information was not shared with NHS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was detailed and securely shared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had no way of tracking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Processes regularly monitored / 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Improvements had not been implemented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7A2A-2C1D-03BA-286F-11B46CA48576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706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Safe environments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56402"/>
              </p:ext>
            </p:extLst>
          </p:nvPr>
        </p:nvGraphicFramePr>
        <p:xfrm>
          <a:off x="633663" y="2248303"/>
          <a:ext cx="1092467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involved in environment redesign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consulted on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drills / tests regularly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Visiting was restricted long after COVID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checks regularly 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fire safety risk assessments undertaken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had personal emergency evacuation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safety equipment damaged / not replaced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utilities checks had been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Aid boxes missing important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had personal emergency evacuation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Communal spaces cluttered / trip hazard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 well maintained and decorated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used broken / unsafe 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trained to assess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dignity impacted by broken doors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 fully accessible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restricted from parts of the 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Feedback informed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layout / signage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A539C-D1C2-86DD-9979-3497B320A764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5861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Learning culture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31548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/ family views on safety listened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Relatives not informed of accidents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staff / team safety 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related training not good 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Accidents recorded in people’s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failed to report accidents and incidents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and staff empowered to report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concerns not acted upon by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Prompt action taken by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 systems failed to identify trends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Accidents analysed to identify trends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Accidents not reviewed in timely manner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Reflective practice used after accidents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records / conflicting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audit trail or accident, action and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of investigations lacked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 learned informed future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Improvements not effectively communicated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process well communicated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learn lesson resulted in repeat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255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655301" cy="703263"/>
          </a:xfrm>
        </p:spPr>
        <p:txBody>
          <a:bodyPr/>
          <a:lstStyle/>
          <a:p>
            <a:r>
              <a:rPr lang="en-GB" dirty="0"/>
              <a:t>Effective: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Delivering evidence-based care and treatment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5485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and support regularly reviewed / 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and support did not follow latest legislation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knew how to implement good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Outdated practices put people at risk of harm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followed good / best practice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Managers did not keep up-to-date on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consistently delivered to national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awareness of guidance (e.g., NICE)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received regular updates on approaches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Inconsistencies in the quality of care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received specialist training where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training not receive regular training refresh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of care regularly monitored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Recognised care tools were not used by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latest tools were used to meet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 advice not followed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detailed used of effective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practice not possible due to low staffing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policy and procedures were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compliance with policy and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251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Effective: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Assessing needs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54059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involved in needs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assessed by previous care provider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professionals involved in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assessments not undertaken promptly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carefully planned in long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joined despite no expertise to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systems in place to assess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/ staff not competent to assess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and staff trained to assess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Assessments were not person-centred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focused on interests, likes, beliefs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Assessments omitted emotional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carefully considered in staff 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needs missed / planned to be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plans detailed how needs would be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healthcare needs missed /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 training arranged to ensure needs are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or no detail of how needs would be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Changing needs regularly 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Inconsistencies between needs and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2787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Effective: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Monitoring and improving outcomes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34253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knew how care was monitored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lacked detail on how to monitor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Changing needs were clearly recorded / actioned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Changing needs failed to be spotted by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 / processes alerted others to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Baselines not recorded, complicating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received specialist training to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trained effectively to monitor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latest monitoring tools were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provided with the tools to monitor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provider supported escalation of 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was inconsistent across the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professionals were promptly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empowered to raise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involved when needs 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agencies not referred to when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identified areas to improve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outcomes for people were not promoted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 to practice clearly communicated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quality handovers went unchallenged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104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Effective: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Supporting people to live healthier lives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54001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choices and support always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provider did not promote healthy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focused on health needs / ambitions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know how to manage health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and mental wellbeing support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have appropriate training for the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health outcomes evidenced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health not supported (e.g., cleaning teeth)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access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appointments missed due to lack of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accompanied staff to appointments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passports not kept up-to-date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professionals referred when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food options often unavailable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 advice always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act on healthcare professional advice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Nutritional intake carefully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respond promptly to new health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diets presented attractively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act on healthcare professional advice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506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388601" cy="703263"/>
          </a:xfrm>
        </p:spPr>
        <p:txBody>
          <a:bodyPr/>
          <a:lstStyle/>
          <a:p>
            <a:r>
              <a:rPr lang="en-GB" dirty="0"/>
              <a:t>Effective: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How staff, teams and services work together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27323"/>
              </p:ext>
            </p:extLst>
          </p:nvPr>
        </p:nvGraphicFramePr>
        <p:xfrm>
          <a:off x="633663" y="2248303"/>
          <a:ext cx="10924674" cy="409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proactively engaged with other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did not engage with other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Worked together to reduce hospital admissions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promote making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knew who to contact in other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know how to involve other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Assessments / reviews used multiple agencies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to move between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worked collaboratively across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approach to working with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professionals involved in staff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records lacked detail of working with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working agreements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about other agencies outdated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 were well coordinated and timely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Missed chances to refer people to healthcare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feedback from other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professionals did not trust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/ secure communications between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 raised with service not recorded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804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2" action="ppaction://hlinksldjump"/>
              </a:rPr>
              <a:t>All Key Questions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Question: Safe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CBC0E6-B44A-2141-4036-E0941BA89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85189"/>
              </p:ext>
            </p:extLst>
          </p:nvPr>
        </p:nvGraphicFramePr>
        <p:xfrm>
          <a:off x="495299" y="1548063"/>
          <a:ext cx="10573754" cy="423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73754">
                  <a:extLst>
                    <a:ext uri="{9D8B030D-6E8A-4147-A177-3AD203B41FA5}">
                      <a16:colId xmlns:a16="http://schemas.microsoft.com/office/drawing/2014/main" val="247549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Statements</a:t>
                      </a:r>
                      <a:b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Safeguarding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1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Involving people to manage risk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8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Safe and effective staffing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7728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Medicines optimisation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8359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Infection, prevention and control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40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Safe systems, pathways and transitions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7899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 action="ppaction://hlinksldjump"/>
                        </a:rPr>
                        <a:t>Safe environments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6462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 action="ppaction://hlinksldjump"/>
                        </a:rPr>
                        <a:t>Learning culture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3863"/>
                  </a:ext>
                </a:extLst>
              </a:tr>
            </a:tbl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766CF3-4269-C073-0530-8F137B207286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12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4665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Effective: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Consent to care and treatment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63191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People's rights and freedoms fully respected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understanding of MCA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/ advocates involvement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 training was not fit for purpose / refreshed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always sought consent when providing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rights were not upheld by the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interest decisions made where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views / preferences were not respected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and staff clearly understood MCA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Decisions often made by relatives, not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processes always carefully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management oversight of consent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Reflective practice / team discussions on 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Records did not accurately reflect discussions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used communication tools to gain 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Restrictions could not be justified by provider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systems / processes monitored 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Blanket restrictive practices imposed by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restrictions used for shortest time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locked out of rooms for staff convenience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Effective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8332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Caring: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Kindness, compassion and dignity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2993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exceptional caring and compassionate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were abrupt, off-hand, uncaring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knew / catered for individual preferences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levels of kindness between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clearly communicated in every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orientated care, no time for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actively promoted kind / caring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items were often lost / given to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processes focused on caring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speak kindly about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but important issues resolved promptly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shared confidential / personal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care was delivered in a dignified manner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spoke together in a second-language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and staff were always discreet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to access the toilet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spot-checks to maintain dignity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care was undignified (doors left open)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Improvements regularly reviewed / actioned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on hair / makeup / clothes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Caring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661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Caring: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Treating people as individuals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93243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knew people and their needs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lacked understanding on 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staff given time to get to know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 and processes did not enable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carefully matched people with carers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Individuality was not celebrated /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shaped around ability, goals,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Religious / cultural needs were not respected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training deepened staff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failed to match the right people / staff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empowered to do things themselves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 language implied people not respected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309477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 days celebrated diversity /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prejudices went unchallenged by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choice always met people’s cultural needs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preferences for personal care ignored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Processes communicated changing preferences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Uncaring tactics used (only eat once showered)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Reflective practice / knowledge sharing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people forced to bed due to low staffing levels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Caring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8624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Caring: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Independence, choice and control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69838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independence promoted and valued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to maintain independence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be as mobile as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assessments overly restricted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enabled to safely go out and 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Links to local community limited / non-existent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 range of varied activities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had no choice in who supported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staff offered activities covering interests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provision was generic / uninspiring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connections established / maintained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 often curtailed due to low staffing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had easy access to friends and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engagement not shared with relatives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make new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Records did not detail what people could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actively involved in preparing menus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plans lacked detail / 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food choices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or no choice of alternate 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Caring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1234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9779001" cy="703263"/>
          </a:xfrm>
        </p:spPr>
        <p:txBody>
          <a:bodyPr/>
          <a:lstStyle/>
          <a:p>
            <a:r>
              <a:rPr lang="en-GB" dirty="0"/>
              <a:t>Caring: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Responding to people's immediate needs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69954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responded quickly to people’s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was rushed, ignoring emotional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Staffing levels enabled enough time to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staff engagement increased social isolation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demonstrated understanding and patience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failed to recognise pain and discomfort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were proactive, anticipating changing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urgent help needed, issues not escalated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frequently updated to reflect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did not promptly engage other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 to other agencies made without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staff prolonged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spot checks undertaken by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equipment prolonged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systems monitored response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response caused preventable discomfort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Audits undertaken at varied times for 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contingency plans in place for high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ably supported at mealtimes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 care packages that could not be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Caring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001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Caring: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Workforce wellbeing and enablement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22111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treated with understanding / compassion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receive regular / timely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always available to support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Supervisions were cancelled but not rescheduled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actively promoted workforce wellbeing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workload often exceeded their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support given to all new recruits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Work-life balance not important to the provider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extra help for all international recruits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expected to regularly work through breaks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guidance on what support is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had little / no opportunity to discuss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supervisions held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evidence of staff appraisals being undertaken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observations and support scheduled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penalised for raising concern about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concerns listened and responded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Wellbeing concerns failed to be acted upon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felt valued and loved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screening checks not undertaken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Caring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9195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Person-centred care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93679"/>
              </p:ext>
            </p:extLst>
          </p:nvPr>
        </p:nvGraphicFramePr>
        <p:xfrm>
          <a:off x="633663" y="22737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involved in all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were not at the centre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encouraged to lead meaningful lives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and staff decided on behalf of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central to each care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were not supported to identify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physical, emotional and social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were not given meaningful choices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received person-centred care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were generic (e.g., copy and paste)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adapted approach to meet different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lacked detail and guidance for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kept under constant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were not regularly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Handover notes demonstrated care plan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Inconsistencies between care plan /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informed as needs / preferences 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changes were not effectively communicated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identified inconsistencies to 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was ineffective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0143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198101" cy="703263"/>
          </a:xfrm>
        </p:spPr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Care provision, integration, and continuity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24461"/>
              </p:ext>
            </p:extLst>
          </p:nvPr>
        </p:nvGraphicFramePr>
        <p:xfrm>
          <a:off x="633663" y="2248303"/>
          <a:ext cx="1092467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2896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1932431"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CQC has yet to extensively assess this new Quality Statement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this current time there is not enough evidence from the CQC published reports to confirm what differentiates different scores and ratings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 for Care’s GO Online: Inspection toolkit include some recommendations based on good practice approaches to this area of care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96784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030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198101" cy="703263"/>
          </a:xfrm>
        </p:spPr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Equity in access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/>
        </p:nvGraphicFramePr>
        <p:xfrm>
          <a:off x="633663" y="2248303"/>
          <a:ext cx="1092467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2896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1932431"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CQC has yet to extensively assess this new Quality Statement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this current time there is not enough evidence from the CQC published reports to confirm what differentiates different scores and ratings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 for Care’s GO Online: Inspection toolkit include some recommendations based on good practice approaches to this area of care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96784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4247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Equity in experiences and outcomes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17987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could say how their outcomes were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system to establish people’s baseline 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were consistently treated fairly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was not based arounds people’s strengths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Highly responsive to new support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justification for care approaches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staffing levels enable better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to engage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build friendships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supported to be individuals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Welcome packs promoted access to advocates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wellbeing and care was not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Adaptations were made to promote equality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evidence of accessing healthcare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activities supported by staff to be inclusive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requests for better care ignored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 records evidenced people’s involvement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Discrimination went unchallenged by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Feedback on activities valued / acted upon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provider had not prepared any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136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2" action="ppaction://hlinksldjump"/>
              </a:rPr>
              <a:t>All Key Questions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Question: Effective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CBC0E6-B44A-2141-4036-E0941BA89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8417"/>
              </p:ext>
            </p:extLst>
          </p:nvPr>
        </p:nvGraphicFramePr>
        <p:xfrm>
          <a:off x="495299" y="1548063"/>
          <a:ext cx="10573754" cy="3322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73754">
                  <a:extLst>
                    <a:ext uri="{9D8B030D-6E8A-4147-A177-3AD203B41FA5}">
                      <a16:colId xmlns:a16="http://schemas.microsoft.com/office/drawing/2014/main" val="247549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Statements</a:t>
                      </a:r>
                      <a:b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Delivering evidence-based care and treatment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1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Assessing needs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8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Monitoring and improving outcomes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7728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Supporting people to live healthier lives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8359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How staff, teams and services work together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40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Consent to care and treatment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78992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013E4F2-F75C-5A24-C880-6D4612783345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10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4929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Providing information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91486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could access all information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know about AIS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shared at regular client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communication needs not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communication formats used by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receive communication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communicated in people’s preferred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attempt to understand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carefully detailed on care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lacked detail on how to communicate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aids were effectively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aids were not used by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considered in matching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was not carefully displayed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 when needed to communication specialists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 therapist advice ignored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latest communication tools / advice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laptops not charged by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 signage was used across the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Signage did not meet people’s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2324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Listening to and involving people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71336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felt listened to and views respected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did not seek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and well communicated complaints policy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did not promote how to raise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system to track complaints /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felt penalised for raising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acted promptly on feedback and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Surveys included leading questions or similar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feedback / complaints confidentially managed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Alternate survey formats not provided on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kept informed on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ignored people’s comments about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options used to gather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 management could not track complaints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empowered to lead 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timescales not communicated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examples of improvements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 not effectively investigated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received full response to issues 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Improvements not implemented after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937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Responsive: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Planning for the future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93905"/>
              </p:ext>
            </p:extLst>
          </p:nvPr>
        </p:nvGraphicFramePr>
        <p:xfrm>
          <a:off x="633663" y="2248303"/>
          <a:ext cx="1123545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6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773118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involved in 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or no evidence of related discussions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People’s wishes respected and acted upon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or no evidence preferences were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plans detailed wishes and what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or no consideration for changing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discussed wishes in regular reviews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 detail was generic / not person-centred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received specialist training and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plan detail too brief to help staff respond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demonstrated care and compassion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Inconsistencies in care plan / other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and procedures were carefully followed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receive associated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associated documents were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staffing meant extra support not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 staffing support available as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equipment not provided by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 to healthcare specialists as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specialist advice not acted upon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Responsive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876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Shared direction and culture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91636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at the centre of the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 not person-centred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ran the home; managers / staff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not involved in shaping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shared the same vision and values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have a clear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culture of trust and understanding evidenced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clear set of values, aims and aspirations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Listening culture promoted across the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Closed-culture / use of institutionalised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highly valued with reward and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of blame culture / bullying by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and people equally empowered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were confrontational / uncaring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equality, diversity and inclusion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not transparent / failed to update CQC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reviews of culture undertaken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management presence / oversight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 related improvements embedded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Policies and procedures not followed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8644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591801" cy="703263"/>
          </a:xfrm>
        </p:spPr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Capable, compassionate and inclusive leaders</a:t>
            </a:r>
          </a:p>
          <a:p>
            <a:endParaRPr lang="en-GB" dirty="0">
              <a:solidFill>
                <a:srgbClr val="E87722"/>
              </a:solidFill>
            </a:endParaRP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335124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are easily accessible, always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registered manager in 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understand regulatory responsibility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failed to notify external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trained to the national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understand CQC regulations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kept their learning regularly refreshed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understand Duty of Candour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approachable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receptive to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understand people’s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led improvements across the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 did not keep own learning up-to-date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were highly responsive to staff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failed to address manager’s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helped upskill / succession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 failed to address staff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highly trusted and valued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 to engage staff regularly missed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Owners regularly support the management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not visible across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8508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Freedom to speak up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85862"/>
              </p:ext>
            </p:extLst>
          </p:nvPr>
        </p:nvGraphicFramePr>
        <p:xfrm>
          <a:off x="633663" y="2248303"/>
          <a:ext cx="11119217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6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656881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knew how to raise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safeguarding / whistleblowing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fully supported to raise 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relatives did not know how to raise issue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Options available to raise internally / externally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chances for staff to raise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/ transparent culture encouraged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encouraged to raise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Freedom to speak up policy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penalised for escalating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clearly understood policies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concerns not acted upon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understood their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evidence that provider requested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acted promptly to any issues 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Provider cherry-picked people for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 evidence of investigations /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meetings not restarted after pandemic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systems used to track repeat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involved in service improvements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2044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071101" cy="703263"/>
          </a:xfrm>
        </p:spPr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Workforce equality, diversity and inclusion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9F8FCE-E908-B1C6-5212-7908448C5B58}"/>
              </a:ext>
            </a:extLst>
          </p:cNvPr>
          <p:cNvGraphicFramePr>
            <a:graphicFrameLocks noGrp="1"/>
          </p:cNvGraphicFramePr>
          <p:nvPr/>
        </p:nvGraphicFramePr>
        <p:xfrm>
          <a:off x="633663" y="2248303"/>
          <a:ext cx="1092467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2896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1932431"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CQC has yet to extensively assess this new Quality Statement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this current time there is not enough evidence from the CQC published reports to confirm what differentiates different scores and ratings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 for Care’s GO Online: Inspection toolkit include some recommendations based on good practice approaches to this area of care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698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10924674" cy="703263"/>
          </a:xfrm>
        </p:spPr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Governance, management and sustainability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21830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notifications submitted promptly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submit CQC Provider Information Return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knew their role /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unclear of role /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had clearly defined roles /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/ chaotic record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 systems provided timely oversight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oversight led to inconsistent levels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team proactive to emerging trends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Ineffective quality assurance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quality assurance processes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 and processes not fit for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actively involved in spot checks /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know how to use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regularly reviewed emerging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failed to act on emerging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Swift action taken to address quality of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Inaccurate information provided to the CQC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confidential data was safely secured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customise third-party policy / templates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163482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3010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Partnerships and communities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156582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always looking to establish new 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evidence of effective partnership 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and positive relationships with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not open or receptive to partnerships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highly collaborative with other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spent no time building partnerships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understanding of partner’s role / 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Partnerships not maintained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works proactively with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 not valued; requests acted upon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understood need to work in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supported to build partnerships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got involved in community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open or friendly with partner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engagement celebrated at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approach to involving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evidence of working in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Combative relationship with other organisations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of how partner working improved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feedback from other organisations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2574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Learning, improvement and innovation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804632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had a culture of continuous learning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to review quality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Reflective practice informed future 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to seek people’s / relative’s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Decisive action taken after accidents /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not kept up-to-date with good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 learned comprehensively communicated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did not know how to assess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highly engaged in identifying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Ineffective approach to quality assurance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Innovative new ways of working encouraged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failed to identify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 action plan closely monitored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 checks / audits often cancelled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demonstrated improvement’s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record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focused on adopting best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Reactive approach to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strong and 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not involved in improvement discussions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290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2" action="ppaction://hlinksldjump"/>
              </a:rPr>
              <a:t>All Key Questions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Question: Caring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CBC0E6-B44A-2141-4036-E0941BA89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2017"/>
              </p:ext>
            </p:extLst>
          </p:nvPr>
        </p:nvGraphicFramePr>
        <p:xfrm>
          <a:off x="495299" y="1548063"/>
          <a:ext cx="10573754" cy="30367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73754">
                  <a:extLst>
                    <a:ext uri="{9D8B030D-6E8A-4147-A177-3AD203B41FA5}">
                      <a16:colId xmlns:a16="http://schemas.microsoft.com/office/drawing/2014/main" val="2475491331"/>
                    </a:ext>
                  </a:extLst>
                </a:gridCol>
              </a:tblGrid>
              <a:tr h="554653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Statements</a:t>
                      </a:r>
                      <a:b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7394"/>
                  </a:ext>
                </a:extLst>
              </a:tr>
              <a:tr h="4378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Kindness, compassion and dignity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17789"/>
                  </a:ext>
                </a:extLst>
              </a:tr>
              <a:tr h="4378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Treating people as individuals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83291"/>
                  </a:ext>
                </a:extLst>
              </a:tr>
              <a:tr h="4378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Independence, choice and control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77281"/>
                  </a:ext>
                </a:extLst>
              </a:tr>
              <a:tr h="4378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Responding to people's immediate needs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83598"/>
                  </a:ext>
                </a:extLst>
              </a:tr>
              <a:tr h="6288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Workforce wellbeing and enablement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4057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013E4F2-F75C-5A24-C880-6D4612783345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9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8475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Well-led: </a:t>
            </a:r>
            <a:br>
              <a:rPr lang="en-GB" dirty="0"/>
            </a:br>
            <a:r>
              <a:rPr lang="en-GB" dirty="0">
                <a:solidFill>
                  <a:srgbClr val="E87722"/>
                </a:solidFill>
              </a:rPr>
              <a:t>Environmental sustainability</a:t>
            </a:r>
          </a:p>
          <a:p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Well-led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60B6-C887-0E0E-40D8-64F898927271}"/>
              </a:ext>
            </a:extLst>
          </p:cNvPr>
          <p:cNvSpPr txBox="1">
            <a:spLocks/>
          </p:cNvSpPr>
          <p:nvPr/>
        </p:nvSpPr>
        <p:spPr>
          <a:xfrm>
            <a:off x="6013014" y="6449871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5D6A0B-6614-DB64-1965-E68B7143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700553"/>
              </p:ext>
            </p:extLst>
          </p:nvPr>
        </p:nvGraphicFramePr>
        <p:xfrm>
          <a:off x="633663" y="2248303"/>
          <a:ext cx="1092467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2896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1932431"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CQC has yet to assess this new Quality Statement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CQC implied that they would commence assessing this Quality Statement approximately one-year after introducing the Single Assessment Framework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 for Care’s GO Online: Inspection toolkit include some recommendations based on good practice approaches to this area of care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60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2" action="ppaction://hlinksldjump"/>
              </a:rPr>
              <a:t>All Key Questions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Question: Responsive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CBC0E6-B44A-2141-4036-E0941BA89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28317"/>
              </p:ext>
            </p:extLst>
          </p:nvPr>
        </p:nvGraphicFramePr>
        <p:xfrm>
          <a:off x="495299" y="1548063"/>
          <a:ext cx="10573754" cy="3779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73754">
                  <a:extLst>
                    <a:ext uri="{9D8B030D-6E8A-4147-A177-3AD203B41FA5}">
                      <a16:colId xmlns:a16="http://schemas.microsoft.com/office/drawing/2014/main" val="247549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Statements</a:t>
                      </a:r>
                      <a:b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Person-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centred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 care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1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Care provision, integration, and continuity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8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Equity in access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7728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Equity in experiences and outcomes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8359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Providing information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40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Listening to and involving people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789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 action="ppaction://hlinksldjump"/>
                        </a:rPr>
                        <a:t>Planning for the future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64623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013E4F2-F75C-5A24-C880-6D4612783345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11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347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47D8-62AF-6BA0-2872-5E9EA6A58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2" action="ppaction://hlinksldjump"/>
              </a:rPr>
              <a:t>All Key Questions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Question: Well-led</a:t>
            </a:r>
          </a:p>
        </p:txBody>
      </p:sp>
      <p:pic>
        <p:nvPicPr>
          <p:cNvPr id="5" name="Picture 4" descr="The Outstanding Society">
            <a:extLst>
              <a:ext uri="{FF2B5EF4-FFF2-40B4-BE49-F238E27FC236}">
                <a16:creationId xmlns:a16="http://schemas.microsoft.com/office/drawing/2014/main" id="{19B7C28F-65EB-90CB-9BA1-D7A30AB4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CBC0E6-B44A-2141-4036-E0941BA89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01839"/>
              </p:ext>
            </p:extLst>
          </p:nvPr>
        </p:nvGraphicFramePr>
        <p:xfrm>
          <a:off x="495299" y="1548063"/>
          <a:ext cx="10573754" cy="423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73754">
                  <a:extLst>
                    <a:ext uri="{9D8B030D-6E8A-4147-A177-3AD203B41FA5}">
                      <a16:colId xmlns:a16="http://schemas.microsoft.com/office/drawing/2014/main" val="247549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Statements</a:t>
                      </a:r>
                      <a:b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Shared direction and culture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1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Capable, compassionate and inclusive leaders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8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Freedom to speak up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7728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Workforce equality, diversity and inclusion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8359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Governance, management and sustainability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440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Partnerships and communities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7899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 action="ppaction://hlinksldjump"/>
                        </a:rPr>
                        <a:t>Learning, improvement and innovation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6462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 action="ppaction://hlinksldjump"/>
                        </a:rPr>
                        <a:t>Environmental sustainability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3863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013E4F2-F75C-5A24-C880-6D4612783345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12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059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US" sz="3600" b="1" dirty="0">
                <a:solidFill>
                  <a:srgbClr val="E87722"/>
                </a:solidFill>
              </a:rPr>
              <a:t>Safeguarding</a:t>
            </a:r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488187"/>
              </p:ext>
            </p:extLst>
          </p:nvPr>
        </p:nvGraphicFramePr>
        <p:xfrm>
          <a:off x="633663" y="2272366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feel 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everybody feels safe and protected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/ staff understand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/ staff lack awareness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and staff empowered to raise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Failures to report / notify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policies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Generic or ineffective policy and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is of a good standard / refreshed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Inconsistent or sub-standard training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 know role of other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fails to act on external advice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Provider connected to safeguarding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culture, limited external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record management and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record management and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Safeguarding information visible at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punished for raising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 are learned from earlier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investigation on issues / mitigations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97D544-93FE-20B0-030A-CC2F518A4A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1E953A-91D7-FB0F-9109-9BC5144091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0396D1B-8280-F754-4EF7-B9098C990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7C9378B-5276-2DD7-EDD6-2C0FAAAA181B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478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sz="3600" b="1" dirty="0">
                <a:solidFill>
                  <a:srgbClr val="E87722"/>
                </a:solidFill>
              </a:rPr>
              <a:t>Involving people to manage risk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239625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/ families involved in risk 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 many restrictions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assessments were person-centred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 not identified or mitigated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risk taking was encouraged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assessments lacked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supported to do things for themselves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Missing, incomplete or undated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knew how to manage / mitigate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Inconsistencies between documentation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responded promptly to people in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Accidents reoccurred due to lack of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Accidents recorded and investigated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and staff unable to risk assess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systems tracked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know how to escalate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followed robust policies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follow policy and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Restrictive practices were not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 not acted upon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A5A1E-D3A9-5071-39BD-972D19C40252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198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13FA67-7422-1129-933D-2E2940071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Safe: </a:t>
            </a:r>
            <a:br>
              <a:rPr lang="en-GB" dirty="0"/>
            </a:br>
            <a:r>
              <a:rPr lang="en-GB" sz="3600" b="1" dirty="0">
                <a:solidFill>
                  <a:srgbClr val="E87722"/>
                </a:solidFill>
              </a:rPr>
              <a:t>Safe and effective staffing </a:t>
            </a:r>
            <a:endParaRPr lang="en-US" sz="3600" dirty="0">
              <a:solidFill>
                <a:srgbClr val="E87722"/>
              </a:solidFill>
            </a:endParaRPr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8DF47-5014-8EF3-7766-A5C78903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65656"/>
              </p:ext>
            </p:extLst>
          </p:nvPr>
        </p:nvGraphicFramePr>
        <p:xfrm>
          <a:off x="633663" y="2248303"/>
          <a:ext cx="1092467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337">
                  <a:extLst>
                    <a:ext uri="{9D8B030D-6E8A-4147-A177-3AD203B41FA5}">
                      <a16:colId xmlns:a16="http://schemas.microsoft.com/office/drawing/2014/main" val="450652741"/>
                    </a:ext>
                  </a:extLst>
                </a:gridCol>
                <a:gridCol w="5462337">
                  <a:extLst>
                    <a:ext uri="{9D8B030D-6E8A-4147-A177-3AD203B41FA5}">
                      <a16:colId xmlns:a16="http://schemas.microsoft.com/office/drawing/2014/main" val="16834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/ Outstanding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improvement / Inadequate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Staffing levels were consistently achieved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Staffing levels could not meet people’s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10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 regularly reviewed staffing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Unsafe recruitment practice (e.g., references)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97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care visits delivered 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Inductions did not prepare staff for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750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 and safe recruitment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outdated / ineffective rota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345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 and tailored inductions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reliance on temporary workers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53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rota systems that were easy to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training not demonstrated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0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development went beyond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quality training, limited completions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61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felt well trained and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did not have the right skills for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1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skills tailored to who they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 staff not trained as well as day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records of staff training and refreshers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Ineffective systems to monitor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984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5E9AF0-5479-22DA-1D48-C250BEC2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t="6833" r="50956" b="8348"/>
          <a:stretch/>
        </p:blipFill>
        <p:spPr>
          <a:xfrm>
            <a:off x="633663" y="1589780"/>
            <a:ext cx="508169" cy="51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51DA-826C-CEEE-C5F7-4289BF69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5204" r="4110" b="9373"/>
          <a:stretch/>
        </p:blipFill>
        <p:spPr>
          <a:xfrm>
            <a:off x="6096001" y="1589780"/>
            <a:ext cx="508170" cy="518263"/>
          </a:xfrm>
          <a:prstGeom prst="rect">
            <a:avLst/>
          </a:prstGeom>
        </p:spPr>
      </p:pic>
      <p:pic>
        <p:nvPicPr>
          <p:cNvPr id="12" name="Picture 11" descr="The Outstanding Society">
            <a:extLst>
              <a:ext uri="{FF2B5EF4-FFF2-40B4-BE49-F238E27FC236}">
                <a16:creationId xmlns:a16="http://schemas.microsoft.com/office/drawing/2014/main" id="{070C467D-72BE-AC9C-05CA-9369EEB2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6" y="253507"/>
            <a:ext cx="1196525" cy="8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DD386E-B4CE-054B-467A-E16981FC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6450512"/>
            <a:ext cx="5181600" cy="407488"/>
          </a:xfrm>
        </p:spPr>
        <p:txBody>
          <a:bodyPr lIns="91440" tIns="45720" rIns="91440" bIns="45720" anchor="t"/>
          <a:lstStyle/>
          <a:p>
            <a:r>
              <a:rPr lang="en-US" sz="1800" dirty="0">
                <a:latin typeface="Arial"/>
                <a:cs typeface="Arial"/>
                <a:hlinkClick r:id="rId6" action="ppaction://hlinksldjump"/>
              </a:rPr>
              <a:t>Return to Key Question: Safe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117BD-8324-1457-6573-E04D902B7433}"/>
              </a:ext>
            </a:extLst>
          </p:cNvPr>
          <p:cNvSpPr txBox="1">
            <a:spLocks/>
          </p:cNvSpPr>
          <p:nvPr/>
        </p:nvSpPr>
        <p:spPr>
          <a:xfrm>
            <a:off x="6013014" y="6465913"/>
            <a:ext cx="2929072" cy="407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1100">
                <a:solidFill>
                  <a:srgbClr val="606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7"/>
              </a:rPr>
              <a:t>Access Inspection toolkit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460628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ld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peaker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39F0DC4BAA4DA554AE63C0CD4503" ma:contentTypeVersion="20" ma:contentTypeDescription="Create a new document." ma:contentTypeScope="" ma:versionID="4604fe0a243b8812ac606be227c3d615">
  <xsd:schema xmlns:xsd="http://www.w3.org/2001/XMLSchema" xmlns:xs="http://www.w3.org/2001/XMLSchema" xmlns:p="http://schemas.microsoft.com/office/2006/metadata/properties" xmlns:ns1="http://schemas.microsoft.com/sharepoint/v3" xmlns:ns2="4175a1c6-090b-4997-a73e-713589015049" xmlns:ns3="c5919d51-8368-4933-bf43-4205e5443710" targetNamespace="http://schemas.microsoft.com/office/2006/metadata/properties" ma:root="true" ma:fieldsID="0e9e0296d140b385a24ce535ae4575a0" ns1:_="" ns2:_="" ns3:_="">
    <xsd:import namespace="http://schemas.microsoft.com/sharepoint/v3"/>
    <xsd:import namespace="4175a1c6-090b-4997-a73e-713589015049"/>
    <xsd:import namespace="c5919d51-8368-4933-bf43-4205e54437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5a1c6-090b-4997-a73e-713589015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3e0442-0aa8-451b-8352-edc6ece9c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19d51-8368-4933-bf43-4205e54437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295fae-c6ed-4f90-b9c5-76789f71d913}" ma:internalName="TaxCatchAll" ma:showField="CatchAllData" ma:web="c5919d51-8368-4933-bf43-4205e5443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75a1c6-090b-4997-a73e-713589015049">
      <Terms xmlns="http://schemas.microsoft.com/office/infopath/2007/PartnerControls"/>
    </lcf76f155ced4ddcb4097134ff3c332f>
    <TaxCatchAll xmlns="c5919d51-8368-4933-bf43-4205e544371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876B1F-1A8E-4090-875C-CFD95D4E5C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8DC528-DE91-4D18-8C8C-206B81DA5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75a1c6-090b-4997-a73e-713589015049"/>
    <ds:schemaRef ds:uri="c5919d51-8368-4933-bf43-4205e5443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BF4C09-66BD-48F5-9BB6-11D00BF9771E}">
  <ds:schemaRefs>
    <ds:schemaRef ds:uri="0174b676-7cda-4827-a726-6946d1c91a29"/>
    <ds:schemaRef ds:uri="b1a0e68e-8466-4757-96c3-fe86ac16c443"/>
    <ds:schemaRef ds:uri="d82c7b53-b029-44d5-9ef6-308ac41fe8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4175a1c6-090b-4997-a73e-713589015049"/>
    <ds:schemaRef ds:uri="c5919d51-8368-4933-bf43-4205e54437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5076</Words>
  <Application>Microsoft Office PowerPoint</Application>
  <PresentationFormat>Widescreen</PresentationFormat>
  <Paragraphs>969</Paragraphs>
  <Slides>40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Content slides</vt:lpstr>
      <vt:lpstr>Title slides</vt:lpstr>
      <vt:lpstr>Holding slides</vt:lpstr>
      <vt:lpstr>Speaker Slides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Hargreaves</dc:creator>
  <cp:lastModifiedBy>Rob Hargreaves</cp:lastModifiedBy>
  <cp:revision>27</cp:revision>
  <dcterms:created xsi:type="dcterms:W3CDTF">2024-02-05T11:50:09Z</dcterms:created>
  <dcterms:modified xsi:type="dcterms:W3CDTF">2024-09-05T10:36:40Z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2024-02-05T00:00:00Z</vt:filetime>
  </property>
  <property fmtid="{D5CDD505-2E9C-101B-9397-08002B2CF9AE}" pid="3" name="Creator">
    <vt:lpwstr>Adobe InDesign 19.1 (Macintosh)</vt:lpwstr>
  </property>
  <property fmtid="{D5CDD505-2E9C-101B-9397-08002B2CF9AE}" pid="4" name="LastSaved">
    <vt:filetime>2024-02-05T00:00:00Z</vt:filetime>
  </property>
  <property fmtid="{D5CDD505-2E9C-101B-9397-08002B2CF9AE}" pid="5" name="Producer">
    <vt:lpwstr>Adobe PDF Library 17.0</vt:lpwstr>
  </property>
  <property fmtid="{D5CDD505-2E9C-101B-9397-08002B2CF9AE}" pid="6" name="MSIP_Label_f194113b-ecba-4458-8e2e-fa038bf17a69_Enabled">
    <vt:lpwstr>true</vt:lpwstr>
  </property>
  <property fmtid="{D5CDD505-2E9C-101B-9397-08002B2CF9AE}" pid="7" name="MSIP_Label_f194113b-ecba-4458-8e2e-fa038bf17a69_SetDate">
    <vt:lpwstr>2024-03-18T15:58:55Z</vt:lpwstr>
  </property>
  <property fmtid="{D5CDD505-2E9C-101B-9397-08002B2CF9AE}" pid="8" name="MSIP_Label_f194113b-ecba-4458-8e2e-fa038bf17a69_Method">
    <vt:lpwstr>Standard</vt:lpwstr>
  </property>
  <property fmtid="{D5CDD505-2E9C-101B-9397-08002B2CF9AE}" pid="9" name="MSIP_Label_f194113b-ecba-4458-8e2e-fa038bf17a69_Name">
    <vt:lpwstr>Internal</vt:lpwstr>
  </property>
  <property fmtid="{D5CDD505-2E9C-101B-9397-08002B2CF9AE}" pid="10" name="MSIP_Label_f194113b-ecba-4458-8e2e-fa038bf17a69_SiteId">
    <vt:lpwstr>5c317017-415d-43e6-ada1-7668f9ad3f9f</vt:lpwstr>
  </property>
  <property fmtid="{D5CDD505-2E9C-101B-9397-08002B2CF9AE}" pid="11" name="MSIP_Label_f194113b-ecba-4458-8e2e-fa038bf17a69_ActionId">
    <vt:lpwstr>6a3a8d48-e055-4f4b-8a7f-ba4e9d92c9e7</vt:lpwstr>
  </property>
  <property fmtid="{D5CDD505-2E9C-101B-9397-08002B2CF9AE}" pid="12" name="MSIP_Label_f194113b-ecba-4458-8e2e-fa038bf17a69_ContentBits">
    <vt:lpwstr>0</vt:lpwstr>
  </property>
  <property fmtid="{D5CDD505-2E9C-101B-9397-08002B2CF9AE}" pid="13" name="ContentTypeId">
    <vt:lpwstr>0x0101004563E0D0D0AB5C41A6FB91EE0FD3823D</vt:lpwstr>
  </property>
  <property fmtid="{D5CDD505-2E9C-101B-9397-08002B2CF9AE}" pid="14" name="MediaServiceImageTags">
    <vt:lpwstr/>
  </property>
</Properties>
</file>